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8" r:id="rId5"/>
    <p:sldId id="288" r:id="rId6"/>
    <p:sldId id="284" r:id="rId7"/>
    <p:sldId id="285" r:id="rId8"/>
    <p:sldId id="287" r:id="rId9"/>
    <p:sldId id="273"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6"/>
    <p:restoredTop sz="94558"/>
  </p:normalViewPr>
  <p:slideViewPr>
    <p:cSldViewPr snapToGrid="0">
      <p:cViewPr>
        <p:scale>
          <a:sx n="95" d="100"/>
          <a:sy n="95" d="100"/>
        </p:scale>
        <p:origin x="1064" y="736"/>
      </p:cViewPr>
      <p:guideLst/>
    </p:cSldViewPr>
  </p:slideViewPr>
  <p:notesTextViewPr>
    <p:cViewPr>
      <p:scale>
        <a:sx n="1" d="1"/>
        <a:sy n="1" d="1"/>
      </p:scale>
      <p:origin x="0" y="0"/>
    </p:cViewPr>
  </p:notesTextViewPr>
  <p:notesViewPr>
    <p:cSldViewPr snapToGrid="0">
      <p:cViewPr varScale="1">
        <p:scale>
          <a:sx n="111" d="100"/>
          <a:sy n="111" d="100"/>
        </p:scale>
        <p:origin x="531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997CFD-2856-1216-0E65-9ABCBF0C9F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B599695-F35E-27CF-A1F7-C8B485FD4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046AA-88D9-9341-B65D-8A01CD79047B}" type="datetimeFigureOut">
              <a:rPr lang="en-AU" smtClean="0"/>
              <a:t>12/6/2025</a:t>
            </a:fld>
            <a:endParaRPr lang="en-AU"/>
          </a:p>
        </p:txBody>
      </p:sp>
      <p:sp>
        <p:nvSpPr>
          <p:cNvPr id="4" name="Footer Placeholder 3">
            <a:extLst>
              <a:ext uri="{FF2B5EF4-FFF2-40B4-BE49-F238E27FC236}">
                <a16:creationId xmlns:a16="http://schemas.microsoft.com/office/drawing/2014/main" id="{26EA291C-460E-1388-1FEB-F55099F95B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A688468-1D1D-7770-5F9C-5FE0516A91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4AC621-4345-B440-B125-5D8D859F1155}" type="slidenum">
              <a:rPr lang="en-AU" smtClean="0"/>
              <a:t>‹#›</a:t>
            </a:fld>
            <a:endParaRPr lang="en-AU"/>
          </a:p>
        </p:txBody>
      </p:sp>
    </p:spTree>
    <p:extLst>
      <p:ext uri="{BB962C8B-B14F-4D97-AF65-F5344CB8AC3E}">
        <p14:creationId xmlns:p14="http://schemas.microsoft.com/office/powerpoint/2010/main" val="278702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1B57A-6941-D44F-A819-5D69A6B794C6}" type="datetimeFigureOut">
              <a:rPr lang="en-AU" smtClean="0"/>
              <a:t>12/6/2025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610E0-B539-5343-91F3-0009F7B60D62}" type="slidenum">
              <a:rPr lang="en-AU" smtClean="0"/>
              <a:t>‹#›</a:t>
            </a:fld>
            <a:endParaRPr lang="en-AU"/>
          </a:p>
        </p:txBody>
      </p:sp>
    </p:spTree>
    <p:extLst>
      <p:ext uri="{BB962C8B-B14F-4D97-AF65-F5344CB8AC3E}">
        <p14:creationId xmlns:p14="http://schemas.microsoft.com/office/powerpoint/2010/main" val="211536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610E0-B539-5343-91F3-0009F7B60D62}" type="slidenum">
              <a:rPr lang="en-AU" smtClean="0"/>
              <a:t>1</a:t>
            </a:fld>
            <a:endParaRPr lang="en-AU"/>
          </a:p>
        </p:txBody>
      </p:sp>
    </p:spTree>
    <p:extLst>
      <p:ext uri="{BB962C8B-B14F-4D97-AF65-F5344CB8AC3E}">
        <p14:creationId xmlns:p14="http://schemas.microsoft.com/office/powerpoint/2010/main" val="1837861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01">
    <p:spTree>
      <p:nvGrpSpPr>
        <p:cNvPr id="1" name=""/>
        <p:cNvGrpSpPr/>
        <p:nvPr/>
      </p:nvGrpSpPr>
      <p:grpSpPr>
        <a:xfrm>
          <a:off x="0" y="0"/>
          <a:ext cx="0" cy="0"/>
          <a:chOff x="0" y="0"/>
          <a:chExt cx="0" cy="0"/>
        </a:xfrm>
      </p:grpSpPr>
      <p:pic>
        <p:nvPicPr>
          <p:cNvPr id="7" name="Picture 6" descr="A green and black background&#10;&#10;AI-generated content may be incorrect.">
            <a:extLst>
              <a:ext uri="{FF2B5EF4-FFF2-40B4-BE49-F238E27FC236}">
                <a16:creationId xmlns:a16="http://schemas.microsoft.com/office/drawing/2014/main" id="{F7BDA884-008B-3691-F3A3-5783096434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3" name="Title 1">
            <a:extLst>
              <a:ext uri="{FF2B5EF4-FFF2-40B4-BE49-F238E27FC236}">
                <a16:creationId xmlns:a16="http://schemas.microsoft.com/office/drawing/2014/main" id="{FBDBAD88-158E-E790-0CFC-C14C2DE3258F}"/>
              </a:ext>
            </a:extLst>
          </p:cNvPr>
          <p:cNvSpPr>
            <a:spLocks noGrp="1"/>
          </p:cNvSpPr>
          <p:nvPr>
            <p:ph type="ctrTitle"/>
          </p:nvPr>
        </p:nvSpPr>
        <p:spPr>
          <a:xfrm>
            <a:off x="666025" y="2214787"/>
            <a:ext cx="6815446" cy="962240"/>
          </a:xfrm>
        </p:spPr>
        <p:txBody>
          <a:bodyPr anchor="t">
            <a:normAutofit/>
          </a:bodyPr>
          <a:lstStyle>
            <a:lvl1pPr>
              <a:defRPr sz="4500" spc="-20" baseline="0">
                <a:solidFill>
                  <a:schemeClr val="accent1"/>
                </a:solidFill>
              </a:defRPr>
            </a:lvl1pPr>
          </a:lstStyle>
          <a:p>
            <a:r>
              <a:rPr lang="en-GB"/>
              <a:t>Click to edit Master title style</a:t>
            </a:r>
            <a:endParaRPr lang="en-US" dirty="0"/>
          </a:p>
        </p:txBody>
      </p:sp>
      <p:sp>
        <p:nvSpPr>
          <p:cNvPr id="14" name="Subtitle 2">
            <a:extLst>
              <a:ext uri="{FF2B5EF4-FFF2-40B4-BE49-F238E27FC236}">
                <a16:creationId xmlns:a16="http://schemas.microsoft.com/office/drawing/2014/main" id="{8CA3055E-EB02-1845-80F1-02F0D51C6DA4}"/>
              </a:ext>
            </a:extLst>
          </p:cNvPr>
          <p:cNvSpPr>
            <a:spLocks noGrp="1"/>
          </p:cNvSpPr>
          <p:nvPr>
            <p:ph type="subTitle" idx="1"/>
          </p:nvPr>
        </p:nvSpPr>
        <p:spPr>
          <a:xfrm>
            <a:off x="666025" y="3191314"/>
            <a:ext cx="6815446" cy="1303176"/>
          </a:xfrm>
        </p:spPr>
        <p:txBody>
          <a:bodyPr anchor="t">
            <a:normAutofit/>
          </a:bodyPr>
          <a:lstStyle>
            <a:lvl1pPr marL="0" indent="0">
              <a:buNone/>
              <a:defRPr sz="2500" b="0">
                <a:solidFill>
                  <a:schemeClr val="bg1"/>
                </a:solidFill>
              </a:defRPr>
            </a:lvl1pPr>
          </a:lstStyle>
          <a:p>
            <a:r>
              <a:rPr lang="en-GB"/>
              <a:t>Click to edit Master subtitle style</a:t>
            </a:r>
            <a:endParaRPr lang="en-US" dirty="0"/>
          </a:p>
        </p:txBody>
      </p:sp>
      <p:pic>
        <p:nvPicPr>
          <p:cNvPr id="2" name="Picture 1">
            <a:extLst>
              <a:ext uri="{FF2B5EF4-FFF2-40B4-BE49-F238E27FC236}">
                <a16:creationId xmlns:a16="http://schemas.microsoft.com/office/drawing/2014/main" id="{C0424607-3099-6B5C-C2AC-07D2B6E09EF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77143" y="660073"/>
            <a:ext cx="1279451" cy="1015678"/>
          </a:xfrm>
          <a:prstGeom prst="rect">
            <a:avLst/>
          </a:prstGeom>
        </p:spPr>
      </p:pic>
      <p:pic>
        <p:nvPicPr>
          <p:cNvPr id="6" name="Graphic 5">
            <a:extLst>
              <a:ext uri="{FF2B5EF4-FFF2-40B4-BE49-F238E27FC236}">
                <a16:creationId xmlns:a16="http://schemas.microsoft.com/office/drawing/2014/main" id="{FE612164-0A1C-DF9B-033E-A24D2EA0230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7143" y="5465127"/>
            <a:ext cx="1294614" cy="732800"/>
          </a:xfrm>
          <a:prstGeom prst="rect">
            <a:avLst/>
          </a:prstGeom>
        </p:spPr>
      </p:pic>
    </p:spTree>
    <p:extLst>
      <p:ext uri="{BB962C8B-B14F-4D97-AF65-F5344CB8AC3E}">
        <p14:creationId xmlns:p14="http://schemas.microsoft.com/office/powerpoint/2010/main" val="194161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1" descr="A green and black background&#10;&#10;AI-generated content may be incorrect.">
            <a:extLst>
              <a:ext uri="{FF2B5EF4-FFF2-40B4-BE49-F238E27FC236}">
                <a16:creationId xmlns:a16="http://schemas.microsoft.com/office/drawing/2014/main" id="{82BE724F-5A48-5D9E-712F-CF6E0D3CF7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Title 1">
            <a:extLst>
              <a:ext uri="{FF2B5EF4-FFF2-40B4-BE49-F238E27FC236}">
                <a16:creationId xmlns:a16="http://schemas.microsoft.com/office/drawing/2014/main" id="{EF67F714-0FB4-6871-B4E1-DB17C5DD8069}"/>
              </a:ext>
            </a:extLst>
          </p:cNvPr>
          <p:cNvSpPr>
            <a:spLocks noGrp="1"/>
          </p:cNvSpPr>
          <p:nvPr>
            <p:ph type="ctrTitle"/>
          </p:nvPr>
        </p:nvSpPr>
        <p:spPr>
          <a:xfrm>
            <a:off x="666025" y="2697055"/>
            <a:ext cx="8710917" cy="962240"/>
          </a:xfrm>
        </p:spPr>
        <p:txBody>
          <a:bodyPr anchor="ctr">
            <a:normAutofit/>
          </a:bodyPr>
          <a:lstStyle>
            <a:lvl1pPr>
              <a:defRPr sz="4500" spc="-20" baseline="0">
                <a:solidFill>
                  <a:schemeClr val="bg1"/>
                </a:solidFill>
              </a:defRPr>
            </a:lvl1pPr>
          </a:lstStyle>
          <a:p>
            <a:r>
              <a:rPr lang="en-GB"/>
              <a:t>Click to edit Master title style</a:t>
            </a:r>
            <a:endParaRPr lang="en-US" dirty="0"/>
          </a:p>
        </p:txBody>
      </p:sp>
      <p:sp>
        <p:nvSpPr>
          <p:cNvPr id="9" name="Footer Placeholder 8">
            <a:extLst>
              <a:ext uri="{FF2B5EF4-FFF2-40B4-BE49-F238E27FC236}">
                <a16:creationId xmlns:a16="http://schemas.microsoft.com/office/drawing/2014/main" id="{4CC62C99-8914-C623-DF9F-24810E0D8DBC}"/>
              </a:ext>
            </a:extLst>
          </p:cNvPr>
          <p:cNvSpPr>
            <a:spLocks noGrp="1"/>
          </p:cNvSpPr>
          <p:nvPr>
            <p:ph type="ftr" sz="quarter" idx="10"/>
          </p:nvPr>
        </p:nvSpPr>
        <p:spPr/>
        <p:txBody>
          <a:bodyPr/>
          <a:lstStyle>
            <a:lvl1pPr>
              <a:defRPr>
                <a:solidFill>
                  <a:schemeClr val="bg1"/>
                </a:solidFill>
              </a:defRPr>
            </a:lvl1pPr>
          </a:lstStyle>
          <a:p>
            <a:r>
              <a:rPr lang="en-US"/>
              <a:t>Presentation Title</a:t>
            </a:r>
            <a:endParaRPr lang="en-US" dirty="0"/>
          </a:p>
        </p:txBody>
      </p:sp>
      <p:sp>
        <p:nvSpPr>
          <p:cNvPr id="10" name="Slide Number Placeholder 9">
            <a:extLst>
              <a:ext uri="{FF2B5EF4-FFF2-40B4-BE49-F238E27FC236}">
                <a16:creationId xmlns:a16="http://schemas.microsoft.com/office/drawing/2014/main" id="{B00491CD-F3AA-AD11-0865-D1485DFF4B32}"/>
              </a:ext>
            </a:extLst>
          </p:cNvPr>
          <p:cNvSpPr>
            <a:spLocks noGrp="1"/>
          </p:cNvSpPr>
          <p:nvPr>
            <p:ph type="sldNum" sz="quarter" idx="11"/>
          </p:nvPr>
        </p:nvSpPr>
        <p:spPr/>
        <p:txBody>
          <a:bodyPr/>
          <a:lstStyle>
            <a:lvl1pPr>
              <a:defRPr>
                <a:solidFill>
                  <a:schemeClr val="bg1"/>
                </a:solidFill>
              </a:defRPr>
            </a:lvl1pPr>
          </a:lstStyle>
          <a:p>
            <a:fld id="{A4F64288-DB08-144D-ABF4-BD40C5961FED}" type="slidenum">
              <a:rPr lang="en-AU" smtClean="0"/>
              <a:pPr/>
              <a:t>‹#›</a:t>
            </a:fld>
            <a:endParaRPr lang="en-AU"/>
          </a:p>
        </p:txBody>
      </p:sp>
      <p:pic>
        <p:nvPicPr>
          <p:cNvPr id="3" name="Picture 1">
            <a:extLst>
              <a:ext uri="{FF2B5EF4-FFF2-40B4-BE49-F238E27FC236}">
                <a16:creationId xmlns:a16="http://schemas.microsoft.com/office/drawing/2014/main" id="{174109D1-6B16-EBC7-AA5F-422C6096BD2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77143" y="660073"/>
            <a:ext cx="1279451" cy="1015678"/>
          </a:xfrm>
          <a:prstGeom prst="rect">
            <a:avLst/>
          </a:prstGeom>
        </p:spPr>
      </p:pic>
    </p:spTree>
    <p:extLst>
      <p:ext uri="{BB962C8B-B14F-4D97-AF65-F5344CB8AC3E}">
        <p14:creationId xmlns:p14="http://schemas.microsoft.com/office/powerpoint/2010/main" val="247225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A green and black background&#10;&#10;AI-generated content may be incorrect.">
            <a:extLst>
              <a:ext uri="{FF2B5EF4-FFF2-40B4-BE49-F238E27FC236}">
                <a16:creationId xmlns:a16="http://schemas.microsoft.com/office/drawing/2014/main" id="{5741B308-03A5-32AA-174C-7B2B2066217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Title 1">
            <a:extLst>
              <a:ext uri="{FF2B5EF4-FFF2-40B4-BE49-F238E27FC236}">
                <a16:creationId xmlns:a16="http://schemas.microsoft.com/office/drawing/2014/main" id="{B2C538CE-B5B0-8C43-988E-FAE075BB7A4C}"/>
              </a:ext>
            </a:extLst>
          </p:cNvPr>
          <p:cNvSpPr>
            <a:spLocks noGrp="1"/>
          </p:cNvSpPr>
          <p:nvPr>
            <p:ph type="ctrTitle"/>
          </p:nvPr>
        </p:nvSpPr>
        <p:spPr>
          <a:xfrm>
            <a:off x="666025" y="2697055"/>
            <a:ext cx="8710917" cy="962240"/>
          </a:xfrm>
        </p:spPr>
        <p:txBody>
          <a:bodyPr anchor="ctr">
            <a:normAutofit/>
          </a:bodyPr>
          <a:lstStyle>
            <a:lvl1pPr>
              <a:defRPr sz="4500" spc="-20" baseline="0">
                <a:solidFill>
                  <a:schemeClr val="bg1"/>
                </a:solidFill>
              </a:defRPr>
            </a:lvl1pPr>
          </a:lstStyle>
          <a:p>
            <a:r>
              <a:rPr lang="en-GB"/>
              <a:t>Click to edit Master title style</a:t>
            </a:r>
            <a:endParaRPr lang="en-US" dirty="0"/>
          </a:p>
        </p:txBody>
      </p:sp>
      <p:pic>
        <p:nvPicPr>
          <p:cNvPr id="3" name="Picture 1">
            <a:extLst>
              <a:ext uri="{FF2B5EF4-FFF2-40B4-BE49-F238E27FC236}">
                <a16:creationId xmlns:a16="http://schemas.microsoft.com/office/drawing/2014/main" id="{C2D8EB6F-8154-CA43-B021-61A83A06879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77143" y="660073"/>
            <a:ext cx="1279451" cy="1015678"/>
          </a:xfrm>
          <a:prstGeom prst="rect">
            <a:avLst/>
          </a:prstGeom>
        </p:spPr>
      </p:pic>
      <p:pic>
        <p:nvPicPr>
          <p:cNvPr id="7" name="Graphic 6">
            <a:extLst>
              <a:ext uri="{FF2B5EF4-FFF2-40B4-BE49-F238E27FC236}">
                <a16:creationId xmlns:a16="http://schemas.microsoft.com/office/drawing/2014/main" id="{AD44C222-AA7E-872C-80AF-B93479934B9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7143" y="5465127"/>
            <a:ext cx="1294614" cy="732800"/>
          </a:xfrm>
          <a:prstGeom prst="rect">
            <a:avLst/>
          </a:prstGeom>
        </p:spPr>
      </p:pic>
    </p:spTree>
    <p:extLst>
      <p:ext uri="{BB962C8B-B14F-4D97-AF65-F5344CB8AC3E}">
        <p14:creationId xmlns:p14="http://schemas.microsoft.com/office/powerpoint/2010/main" val="302879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02">
    <p:spTree>
      <p:nvGrpSpPr>
        <p:cNvPr id="1" name=""/>
        <p:cNvGrpSpPr/>
        <p:nvPr/>
      </p:nvGrpSpPr>
      <p:grpSpPr>
        <a:xfrm>
          <a:off x="0" y="0"/>
          <a:ext cx="0" cy="0"/>
          <a:chOff x="0" y="0"/>
          <a:chExt cx="0" cy="0"/>
        </a:xfrm>
      </p:grpSpPr>
      <p:pic>
        <p:nvPicPr>
          <p:cNvPr id="2" name="Picture 1" descr="A green and black background&#10;&#10;AI-generated content may be incorrect.">
            <a:extLst>
              <a:ext uri="{FF2B5EF4-FFF2-40B4-BE49-F238E27FC236}">
                <a16:creationId xmlns:a16="http://schemas.microsoft.com/office/drawing/2014/main" id="{0F6866C5-AED9-C03D-55D2-06F8715FB93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6" name="Picture Placeholder 4">
            <a:extLst>
              <a:ext uri="{FF2B5EF4-FFF2-40B4-BE49-F238E27FC236}">
                <a16:creationId xmlns:a16="http://schemas.microsoft.com/office/drawing/2014/main" id="{F01129CB-1665-C542-D8B8-873446C17074}"/>
              </a:ext>
            </a:extLst>
          </p:cNvPr>
          <p:cNvSpPr>
            <a:spLocks noGrp="1"/>
          </p:cNvSpPr>
          <p:nvPr>
            <p:ph type="pic" sz="quarter" idx="10" hasCustomPrompt="1"/>
          </p:nvPr>
        </p:nvSpPr>
        <p:spPr>
          <a:xfrm>
            <a:off x="6096000" y="0"/>
            <a:ext cx="6096000" cy="6858000"/>
          </a:xfrm>
        </p:spPr>
        <p:txBody>
          <a:bodyPr anchor="ctr"/>
          <a:lstStyle>
            <a:lvl1pPr marL="0" indent="0" algn="ctr">
              <a:buNone/>
              <a:defRPr>
                <a:solidFill>
                  <a:schemeClr val="bg1"/>
                </a:solidFill>
              </a:defRPr>
            </a:lvl1pPr>
          </a:lstStyle>
          <a:p>
            <a:r>
              <a:rPr lang="en-US" dirty="0"/>
              <a:t>Click to add photo</a:t>
            </a:r>
          </a:p>
        </p:txBody>
      </p:sp>
      <p:sp>
        <p:nvSpPr>
          <p:cNvPr id="12" name="Title 1">
            <a:extLst>
              <a:ext uri="{FF2B5EF4-FFF2-40B4-BE49-F238E27FC236}">
                <a16:creationId xmlns:a16="http://schemas.microsoft.com/office/drawing/2014/main" id="{AD852BE5-480F-3C8D-4663-AAE44D4D345F}"/>
              </a:ext>
            </a:extLst>
          </p:cNvPr>
          <p:cNvSpPr>
            <a:spLocks noGrp="1"/>
          </p:cNvSpPr>
          <p:nvPr>
            <p:ph type="ctrTitle" hasCustomPrompt="1"/>
          </p:nvPr>
        </p:nvSpPr>
        <p:spPr>
          <a:xfrm>
            <a:off x="666025" y="2214786"/>
            <a:ext cx="5128915" cy="751425"/>
          </a:xfrm>
        </p:spPr>
        <p:txBody>
          <a:bodyPr anchor="t">
            <a:normAutofit/>
          </a:bodyPr>
          <a:lstStyle>
            <a:lvl1pPr>
              <a:defRPr sz="4500" spc="-20" baseline="0">
                <a:solidFill>
                  <a:schemeClr val="accent1"/>
                </a:solidFill>
              </a:defRPr>
            </a:lvl1pPr>
          </a:lstStyle>
          <a:p>
            <a:r>
              <a:rPr lang="en-GB" dirty="0"/>
              <a:t>Click to add title</a:t>
            </a:r>
            <a:endParaRPr lang="en-US" dirty="0"/>
          </a:p>
        </p:txBody>
      </p:sp>
      <p:sp>
        <p:nvSpPr>
          <p:cNvPr id="13" name="Subtitle 2">
            <a:extLst>
              <a:ext uri="{FF2B5EF4-FFF2-40B4-BE49-F238E27FC236}">
                <a16:creationId xmlns:a16="http://schemas.microsoft.com/office/drawing/2014/main" id="{5A39F747-E39C-1D00-1674-1B598F1DF6FF}"/>
              </a:ext>
            </a:extLst>
          </p:cNvPr>
          <p:cNvSpPr>
            <a:spLocks noGrp="1"/>
          </p:cNvSpPr>
          <p:nvPr>
            <p:ph type="subTitle" idx="1"/>
          </p:nvPr>
        </p:nvSpPr>
        <p:spPr>
          <a:xfrm>
            <a:off x="666025" y="2966211"/>
            <a:ext cx="5128915" cy="1303176"/>
          </a:xfrm>
        </p:spPr>
        <p:txBody>
          <a:bodyPr anchor="t">
            <a:normAutofit/>
          </a:bodyPr>
          <a:lstStyle>
            <a:lvl1pPr marL="0" indent="0">
              <a:buNone/>
              <a:defRPr sz="2500" b="0">
                <a:solidFill>
                  <a:schemeClr val="bg1"/>
                </a:solidFill>
              </a:defRPr>
            </a:lvl1pPr>
          </a:lstStyle>
          <a:p>
            <a:r>
              <a:rPr lang="en-GB"/>
              <a:t>Click to edit Master subtitle style</a:t>
            </a:r>
            <a:endParaRPr lang="en-US" dirty="0"/>
          </a:p>
        </p:txBody>
      </p:sp>
      <p:pic>
        <p:nvPicPr>
          <p:cNvPr id="3" name="Graphic 2">
            <a:extLst>
              <a:ext uri="{FF2B5EF4-FFF2-40B4-BE49-F238E27FC236}">
                <a16:creationId xmlns:a16="http://schemas.microsoft.com/office/drawing/2014/main" id="{38C6FA42-3377-C165-5A78-476784050F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7143" y="5465127"/>
            <a:ext cx="1294614" cy="732800"/>
          </a:xfrm>
          <a:prstGeom prst="rect">
            <a:avLst/>
          </a:prstGeom>
        </p:spPr>
      </p:pic>
      <p:pic>
        <p:nvPicPr>
          <p:cNvPr id="7" name="Picture 1">
            <a:extLst>
              <a:ext uri="{FF2B5EF4-FFF2-40B4-BE49-F238E27FC236}">
                <a16:creationId xmlns:a16="http://schemas.microsoft.com/office/drawing/2014/main" id="{E2E044B9-F6B2-38D8-CA1B-6F0C00DA314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77143" y="660073"/>
            <a:ext cx="1279451" cy="1015678"/>
          </a:xfrm>
          <a:prstGeom prst="rect">
            <a:avLst/>
          </a:prstGeom>
        </p:spPr>
      </p:pic>
    </p:spTree>
    <p:extLst>
      <p:ext uri="{BB962C8B-B14F-4D97-AF65-F5344CB8AC3E}">
        <p14:creationId xmlns:p14="http://schemas.microsoft.com/office/powerpoint/2010/main" val="131802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88D732-EAB4-75B4-817D-C70F8C12E53D}"/>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A230138-8477-7EC8-9EC7-C5AC2AFC0224}"/>
              </a:ext>
            </a:extLst>
          </p:cNvPr>
          <p:cNvSpPr>
            <a:spLocks noGrp="1"/>
          </p:cNvSpPr>
          <p:nvPr>
            <p:ph type="ctrTitle"/>
          </p:nvPr>
        </p:nvSpPr>
        <p:spPr>
          <a:xfrm>
            <a:off x="784775" y="435769"/>
            <a:ext cx="6815446" cy="821531"/>
          </a:xfrm>
        </p:spPr>
        <p:txBody>
          <a:bodyPr anchor="ctr">
            <a:normAutofit/>
          </a:bodyPr>
          <a:lstStyle>
            <a:lvl1pPr>
              <a:defRPr sz="4500" spc="-20" baseline="0">
                <a:solidFill>
                  <a:srgbClr val="1FB099"/>
                </a:solidFill>
              </a:defRPr>
            </a:lvl1pPr>
          </a:lstStyle>
          <a:p>
            <a:r>
              <a:rPr lang="en-GB"/>
              <a:t>Click to edit Master title style</a:t>
            </a:r>
            <a:endParaRPr lang="en-US" dirty="0"/>
          </a:p>
        </p:txBody>
      </p:sp>
      <p:cxnSp>
        <p:nvCxnSpPr>
          <p:cNvPr id="16" name="Straight Connector 15">
            <a:extLst>
              <a:ext uri="{FF2B5EF4-FFF2-40B4-BE49-F238E27FC236}">
                <a16:creationId xmlns:a16="http://schemas.microsoft.com/office/drawing/2014/main" id="{F7E268E7-063C-558C-0AB5-01E0190DF484}"/>
              </a:ext>
            </a:extLst>
          </p:cNvPr>
          <p:cNvCxnSpPr>
            <a:cxnSpLocks/>
          </p:cNvCxnSpPr>
          <p:nvPr userDrawn="1"/>
        </p:nvCxnSpPr>
        <p:spPr>
          <a:xfrm flipV="1">
            <a:off x="892969" y="3060700"/>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CC9F876B-7853-EF9F-2B23-FD60E115265F}"/>
              </a:ext>
            </a:extLst>
          </p:cNvPr>
          <p:cNvSpPr>
            <a:spLocks noGrp="1"/>
          </p:cNvSpPr>
          <p:nvPr>
            <p:ph type="body" sz="quarter" idx="11" hasCustomPrompt="1"/>
          </p:nvPr>
        </p:nvSpPr>
        <p:spPr>
          <a:xfrm>
            <a:off x="5006973" y="25606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2" name="Text Placeholder 50">
            <a:extLst>
              <a:ext uri="{FF2B5EF4-FFF2-40B4-BE49-F238E27FC236}">
                <a16:creationId xmlns:a16="http://schemas.microsoft.com/office/drawing/2014/main" id="{4A05B779-475B-9225-EA01-F7213AB4F699}"/>
              </a:ext>
            </a:extLst>
          </p:cNvPr>
          <p:cNvSpPr>
            <a:spLocks noGrp="1"/>
          </p:cNvSpPr>
          <p:nvPr>
            <p:ph type="body" sz="quarter" idx="17" hasCustomPrompt="1"/>
          </p:nvPr>
        </p:nvSpPr>
        <p:spPr>
          <a:xfrm>
            <a:off x="784774" y="25606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54" name="Text Placeholder 20">
            <a:extLst>
              <a:ext uri="{FF2B5EF4-FFF2-40B4-BE49-F238E27FC236}">
                <a16:creationId xmlns:a16="http://schemas.microsoft.com/office/drawing/2014/main" id="{81BEADE3-09FA-0D4E-E54E-C559449693A1}"/>
              </a:ext>
            </a:extLst>
          </p:cNvPr>
          <p:cNvSpPr>
            <a:spLocks noGrp="1"/>
          </p:cNvSpPr>
          <p:nvPr>
            <p:ph type="body" sz="quarter" idx="18" hasCustomPrompt="1"/>
          </p:nvPr>
        </p:nvSpPr>
        <p:spPr>
          <a:xfrm>
            <a:off x="5006973" y="30821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7" name="Text Placeholder 20">
            <a:extLst>
              <a:ext uri="{FF2B5EF4-FFF2-40B4-BE49-F238E27FC236}">
                <a16:creationId xmlns:a16="http://schemas.microsoft.com/office/drawing/2014/main" id="{1358DE9F-3A28-2652-C296-A1C00F9491B5}"/>
              </a:ext>
            </a:extLst>
          </p:cNvPr>
          <p:cNvSpPr>
            <a:spLocks noGrp="1"/>
          </p:cNvSpPr>
          <p:nvPr>
            <p:ph type="body" sz="quarter" idx="20" hasCustomPrompt="1"/>
          </p:nvPr>
        </p:nvSpPr>
        <p:spPr>
          <a:xfrm>
            <a:off x="5006973" y="35893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8" name="Text Placeholder 50">
            <a:extLst>
              <a:ext uri="{FF2B5EF4-FFF2-40B4-BE49-F238E27FC236}">
                <a16:creationId xmlns:a16="http://schemas.microsoft.com/office/drawing/2014/main" id="{15070990-862B-2BF6-46E1-F5F21F887613}"/>
              </a:ext>
            </a:extLst>
          </p:cNvPr>
          <p:cNvSpPr>
            <a:spLocks noGrp="1"/>
          </p:cNvSpPr>
          <p:nvPr>
            <p:ph type="body" sz="quarter" idx="21" hasCustomPrompt="1"/>
          </p:nvPr>
        </p:nvSpPr>
        <p:spPr>
          <a:xfrm>
            <a:off x="784774" y="35893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0" name="Text Placeholder 20">
            <a:extLst>
              <a:ext uri="{FF2B5EF4-FFF2-40B4-BE49-F238E27FC236}">
                <a16:creationId xmlns:a16="http://schemas.microsoft.com/office/drawing/2014/main" id="{343EC808-FE7A-3FDA-F92B-5BE159CE4BB7}"/>
              </a:ext>
            </a:extLst>
          </p:cNvPr>
          <p:cNvSpPr>
            <a:spLocks noGrp="1"/>
          </p:cNvSpPr>
          <p:nvPr>
            <p:ph type="body" sz="quarter" idx="22" hasCustomPrompt="1"/>
          </p:nvPr>
        </p:nvSpPr>
        <p:spPr>
          <a:xfrm>
            <a:off x="5006973" y="41108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1" name="Text Placeholder 50">
            <a:extLst>
              <a:ext uri="{FF2B5EF4-FFF2-40B4-BE49-F238E27FC236}">
                <a16:creationId xmlns:a16="http://schemas.microsoft.com/office/drawing/2014/main" id="{FE820928-728F-749D-4FC1-B8A26A26A44D}"/>
              </a:ext>
            </a:extLst>
          </p:cNvPr>
          <p:cNvSpPr>
            <a:spLocks noGrp="1"/>
          </p:cNvSpPr>
          <p:nvPr>
            <p:ph type="body" sz="quarter" idx="23" hasCustomPrompt="1"/>
          </p:nvPr>
        </p:nvSpPr>
        <p:spPr>
          <a:xfrm>
            <a:off x="784774" y="41108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3" name="Text Placeholder 20">
            <a:extLst>
              <a:ext uri="{FF2B5EF4-FFF2-40B4-BE49-F238E27FC236}">
                <a16:creationId xmlns:a16="http://schemas.microsoft.com/office/drawing/2014/main" id="{3FA30940-0868-D415-0C84-D5397022B05E}"/>
              </a:ext>
            </a:extLst>
          </p:cNvPr>
          <p:cNvSpPr>
            <a:spLocks noGrp="1"/>
          </p:cNvSpPr>
          <p:nvPr>
            <p:ph type="body" sz="quarter" idx="24" hasCustomPrompt="1"/>
          </p:nvPr>
        </p:nvSpPr>
        <p:spPr>
          <a:xfrm>
            <a:off x="5006973" y="4632325"/>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4" name="Text Placeholder 50">
            <a:extLst>
              <a:ext uri="{FF2B5EF4-FFF2-40B4-BE49-F238E27FC236}">
                <a16:creationId xmlns:a16="http://schemas.microsoft.com/office/drawing/2014/main" id="{B06B22EE-D61B-734A-2898-1D82BCDC070E}"/>
              </a:ext>
            </a:extLst>
          </p:cNvPr>
          <p:cNvSpPr>
            <a:spLocks noGrp="1"/>
          </p:cNvSpPr>
          <p:nvPr>
            <p:ph type="body" sz="quarter" idx="25" hasCustomPrompt="1"/>
          </p:nvPr>
        </p:nvSpPr>
        <p:spPr>
          <a:xfrm>
            <a:off x="784774" y="4632324"/>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6" name="Text Placeholder 20">
            <a:extLst>
              <a:ext uri="{FF2B5EF4-FFF2-40B4-BE49-F238E27FC236}">
                <a16:creationId xmlns:a16="http://schemas.microsoft.com/office/drawing/2014/main" id="{BA9A5DB5-DC28-0E81-6F77-A8540F215468}"/>
              </a:ext>
            </a:extLst>
          </p:cNvPr>
          <p:cNvSpPr>
            <a:spLocks noGrp="1"/>
          </p:cNvSpPr>
          <p:nvPr>
            <p:ph type="body" sz="quarter" idx="26" hasCustomPrompt="1"/>
          </p:nvPr>
        </p:nvSpPr>
        <p:spPr>
          <a:xfrm>
            <a:off x="5006973" y="5153819"/>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7" name="Text Placeholder 50">
            <a:extLst>
              <a:ext uri="{FF2B5EF4-FFF2-40B4-BE49-F238E27FC236}">
                <a16:creationId xmlns:a16="http://schemas.microsoft.com/office/drawing/2014/main" id="{AF31482A-C39A-4C28-EB71-353132F92F78}"/>
              </a:ext>
            </a:extLst>
          </p:cNvPr>
          <p:cNvSpPr>
            <a:spLocks noGrp="1"/>
          </p:cNvSpPr>
          <p:nvPr>
            <p:ph type="body" sz="quarter" idx="27" hasCustomPrompt="1"/>
          </p:nvPr>
        </p:nvSpPr>
        <p:spPr>
          <a:xfrm>
            <a:off x="784774" y="5153818"/>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cxnSp>
        <p:nvCxnSpPr>
          <p:cNvPr id="103" name="Straight Connector 102">
            <a:extLst>
              <a:ext uri="{FF2B5EF4-FFF2-40B4-BE49-F238E27FC236}">
                <a16:creationId xmlns:a16="http://schemas.microsoft.com/office/drawing/2014/main" id="{DA996A2B-9459-F53B-194E-A4B5BB685DD0}"/>
              </a:ext>
            </a:extLst>
          </p:cNvPr>
          <p:cNvCxnSpPr>
            <a:cxnSpLocks/>
          </p:cNvCxnSpPr>
          <p:nvPr userDrawn="1"/>
        </p:nvCxnSpPr>
        <p:spPr>
          <a:xfrm flipV="1">
            <a:off x="892969" y="3576948"/>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E02C24-CACC-AB98-B151-F38299E058D3}"/>
              </a:ext>
            </a:extLst>
          </p:cNvPr>
          <p:cNvCxnSpPr>
            <a:cxnSpLocks/>
          </p:cNvCxnSpPr>
          <p:nvPr userDrawn="1"/>
        </p:nvCxnSpPr>
        <p:spPr>
          <a:xfrm flipV="1">
            <a:off x="892969" y="4093196"/>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BA63BF-7FD1-38CA-D9FF-C9D59D292787}"/>
              </a:ext>
            </a:extLst>
          </p:cNvPr>
          <p:cNvCxnSpPr>
            <a:cxnSpLocks/>
          </p:cNvCxnSpPr>
          <p:nvPr userDrawn="1"/>
        </p:nvCxnSpPr>
        <p:spPr>
          <a:xfrm flipV="1">
            <a:off x="892969" y="4609444"/>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78C1B00-EE10-D08B-9BD1-C044DDC0062F}"/>
              </a:ext>
            </a:extLst>
          </p:cNvPr>
          <p:cNvCxnSpPr>
            <a:cxnSpLocks/>
          </p:cNvCxnSpPr>
          <p:nvPr userDrawn="1"/>
        </p:nvCxnSpPr>
        <p:spPr>
          <a:xfrm flipV="1">
            <a:off x="892969" y="5132440"/>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36F9AA8-3998-B09E-4AC6-10E4BE83B0B1}"/>
              </a:ext>
            </a:extLst>
          </p:cNvPr>
          <p:cNvCxnSpPr>
            <a:cxnSpLocks/>
          </p:cNvCxnSpPr>
          <p:nvPr userDrawn="1"/>
        </p:nvCxnSpPr>
        <p:spPr>
          <a:xfrm flipV="1">
            <a:off x="892969" y="5652062"/>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130" name="Text Placeholder 50">
            <a:extLst>
              <a:ext uri="{FF2B5EF4-FFF2-40B4-BE49-F238E27FC236}">
                <a16:creationId xmlns:a16="http://schemas.microsoft.com/office/drawing/2014/main" id="{93954133-0E24-39AA-2F47-321ED4F82195}"/>
              </a:ext>
            </a:extLst>
          </p:cNvPr>
          <p:cNvSpPr>
            <a:spLocks noGrp="1"/>
          </p:cNvSpPr>
          <p:nvPr>
            <p:ph type="body" sz="quarter" idx="19" hasCustomPrompt="1"/>
          </p:nvPr>
        </p:nvSpPr>
        <p:spPr>
          <a:xfrm>
            <a:off x="784774" y="30821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cxnSp>
        <p:nvCxnSpPr>
          <p:cNvPr id="131" name="Straight Connector 130">
            <a:extLst>
              <a:ext uri="{FF2B5EF4-FFF2-40B4-BE49-F238E27FC236}">
                <a16:creationId xmlns:a16="http://schemas.microsoft.com/office/drawing/2014/main" id="{EEFCAFDC-923C-9173-42B5-87EF8658715C}"/>
              </a:ext>
            </a:extLst>
          </p:cNvPr>
          <p:cNvCxnSpPr>
            <a:cxnSpLocks/>
          </p:cNvCxnSpPr>
          <p:nvPr userDrawn="1"/>
        </p:nvCxnSpPr>
        <p:spPr>
          <a:xfrm flipV="1">
            <a:off x="6353732" y="3060700"/>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132" name="Text Placeholder 20">
            <a:extLst>
              <a:ext uri="{FF2B5EF4-FFF2-40B4-BE49-F238E27FC236}">
                <a16:creationId xmlns:a16="http://schemas.microsoft.com/office/drawing/2014/main" id="{26BE7680-CBB2-A9A5-E944-7CE02F30767F}"/>
              </a:ext>
            </a:extLst>
          </p:cNvPr>
          <p:cNvSpPr>
            <a:spLocks noGrp="1"/>
          </p:cNvSpPr>
          <p:nvPr>
            <p:ph type="body" sz="quarter" idx="28" hasCustomPrompt="1"/>
          </p:nvPr>
        </p:nvSpPr>
        <p:spPr>
          <a:xfrm>
            <a:off x="10467736" y="25606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33" name="Text Placeholder 50">
            <a:extLst>
              <a:ext uri="{FF2B5EF4-FFF2-40B4-BE49-F238E27FC236}">
                <a16:creationId xmlns:a16="http://schemas.microsoft.com/office/drawing/2014/main" id="{5F6FF620-3BAB-44AD-A671-7CF4A4880A12}"/>
              </a:ext>
            </a:extLst>
          </p:cNvPr>
          <p:cNvSpPr>
            <a:spLocks noGrp="1"/>
          </p:cNvSpPr>
          <p:nvPr>
            <p:ph type="body" sz="quarter" idx="29" hasCustomPrompt="1"/>
          </p:nvPr>
        </p:nvSpPr>
        <p:spPr>
          <a:xfrm>
            <a:off x="6245537" y="25606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134" name="Text Placeholder 20">
            <a:extLst>
              <a:ext uri="{FF2B5EF4-FFF2-40B4-BE49-F238E27FC236}">
                <a16:creationId xmlns:a16="http://schemas.microsoft.com/office/drawing/2014/main" id="{35F4152C-A0A5-51AB-C72F-49879605CDB2}"/>
              </a:ext>
            </a:extLst>
          </p:cNvPr>
          <p:cNvSpPr>
            <a:spLocks noGrp="1"/>
          </p:cNvSpPr>
          <p:nvPr>
            <p:ph type="body" sz="quarter" idx="30" hasCustomPrompt="1"/>
          </p:nvPr>
        </p:nvSpPr>
        <p:spPr>
          <a:xfrm>
            <a:off x="10467736" y="30821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35" name="Text Placeholder 20">
            <a:extLst>
              <a:ext uri="{FF2B5EF4-FFF2-40B4-BE49-F238E27FC236}">
                <a16:creationId xmlns:a16="http://schemas.microsoft.com/office/drawing/2014/main" id="{5B9CF92B-BAA3-8AF7-333F-ED06639B4825}"/>
              </a:ext>
            </a:extLst>
          </p:cNvPr>
          <p:cNvSpPr>
            <a:spLocks noGrp="1"/>
          </p:cNvSpPr>
          <p:nvPr>
            <p:ph type="body" sz="quarter" idx="31" hasCustomPrompt="1"/>
          </p:nvPr>
        </p:nvSpPr>
        <p:spPr>
          <a:xfrm>
            <a:off x="10467736" y="35893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36" name="Text Placeholder 50">
            <a:extLst>
              <a:ext uri="{FF2B5EF4-FFF2-40B4-BE49-F238E27FC236}">
                <a16:creationId xmlns:a16="http://schemas.microsoft.com/office/drawing/2014/main" id="{10792705-9FE1-E200-E127-49BCE0104409}"/>
              </a:ext>
            </a:extLst>
          </p:cNvPr>
          <p:cNvSpPr>
            <a:spLocks noGrp="1"/>
          </p:cNvSpPr>
          <p:nvPr>
            <p:ph type="body" sz="quarter" idx="32" hasCustomPrompt="1"/>
          </p:nvPr>
        </p:nvSpPr>
        <p:spPr>
          <a:xfrm>
            <a:off x="6245537" y="35893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137" name="Text Placeholder 20">
            <a:extLst>
              <a:ext uri="{FF2B5EF4-FFF2-40B4-BE49-F238E27FC236}">
                <a16:creationId xmlns:a16="http://schemas.microsoft.com/office/drawing/2014/main" id="{FEBCB049-965D-D947-D485-F74EF22C8BBB}"/>
              </a:ext>
            </a:extLst>
          </p:cNvPr>
          <p:cNvSpPr>
            <a:spLocks noGrp="1"/>
          </p:cNvSpPr>
          <p:nvPr>
            <p:ph type="body" sz="quarter" idx="33" hasCustomPrompt="1"/>
          </p:nvPr>
        </p:nvSpPr>
        <p:spPr>
          <a:xfrm>
            <a:off x="10467736" y="41108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38" name="Text Placeholder 50">
            <a:extLst>
              <a:ext uri="{FF2B5EF4-FFF2-40B4-BE49-F238E27FC236}">
                <a16:creationId xmlns:a16="http://schemas.microsoft.com/office/drawing/2014/main" id="{3D482A40-8113-215F-F1E3-9ED7704B8671}"/>
              </a:ext>
            </a:extLst>
          </p:cNvPr>
          <p:cNvSpPr>
            <a:spLocks noGrp="1"/>
          </p:cNvSpPr>
          <p:nvPr>
            <p:ph type="body" sz="quarter" idx="34" hasCustomPrompt="1"/>
          </p:nvPr>
        </p:nvSpPr>
        <p:spPr>
          <a:xfrm>
            <a:off x="6245537" y="41108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139" name="Text Placeholder 20">
            <a:extLst>
              <a:ext uri="{FF2B5EF4-FFF2-40B4-BE49-F238E27FC236}">
                <a16:creationId xmlns:a16="http://schemas.microsoft.com/office/drawing/2014/main" id="{61513CEC-1D95-136F-4755-32A880DCF94D}"/>
              </a:ext>
            </a:extLst>
          </p:cNvPr>
          <p:cNvSpPr>
            <a:spLocks noGrp="1"/>
          </p:cNvSpPr>
          <p:nvPr>
            <p:ph type="body" sz="quarter" idx="35" hasCustomPrompt="1"/>
          </p:nvPr>
        </p:nvSpPr>
        <p:spPr>
          <a:xfrm>
            <a:off x="10467736" y="4632325"/>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40" name="Text Placeholder 50">
            <a:extLst>
              <a:ext uri="{FF2B5EF4-FFF2-40B4-BE49-F238E27FC236}">
                <a16:creationId xmlns:a16="http://schemas.microsoft.com/office/drawing/2014/main" id="{5F9D1EAA-EBBB-DA7A-8B59-092AD0278D07}"/>
              </a:ext>
            </a:extLst>
          </p:cNvPr>
          <p:cNvSpPr>
            <a:spLocks noGrp="1"/>
          </p:cNvSpPr>
          <p:nvPr>
            <p:ph type="body" sz="quarter" idx="36" hasCustomPrompt="1"/>
          </p:nvPr>
        </p:nvSpPr>
        <p:spPr>
          <a:xfrm>
            <a:off x="6245537" y="4632324"/>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141" name="Text Placeholder 20">
            <a:extLst>
              <a:ext uri="{FF2B5EF4-FFF2-40B4-BE49-F238E27FC236}">
                <a16:creationId xmlns:a16="http://schemas.microsoft.com/office/drawing/2014/main" id="{E5E86525-E762-A4B8-7D3C-B1F90F8626A6}"/>
              </a:ext>
            </a:extLst>
          </p:cNvPr>
          <p:cNvSpPr>
            <a:spLocks noGrp="1"/>
          </p:cNvSpPr>
          <p:nvPr>
            <p:ph type="body" sz="quarter" idx="37" hasCustomPrompt="1"/>
          </p:nvPr>
        </p:nvSpPr>
        <p:spPr>
          <a:xfrm>
            <a:off x="10467736" y="5153819"/>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142" name="Text Placeholder 50">
            <a:extLst>
              <a:ext uri="{FF2B5EF4-FFF2-40B4-BE49-F238E27FC236}">
                <a16:creationId xmlns:a16="http://schemas.microsoft.com/office/drawing/2014/main" id="{C9A6D6C6-7223-73BF-FD54-4EEA5D2342D9}"/>
              </a:ext>
            </a:extLst>
          </p:cNvPr>
          <p:cNvSpPr>
            <a:spLocks noGrp="1"/>
          </p:cNvSpPr>
          <p:nvPr>
            <p:ph type="body" sz="quarter" idx="38" hasCustomPrompt="1"/>
          </p:nvPr>
        </p:nvSpPr>
        <p:spPr>
          <a:xfrm>
            <a:off x="6245537" y="5153818"/>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cxnSp>
        <p:nvCxnSpPr>
          <p:cNvPr id="143" name="Straight Connector 142">
            <a:extLst>
              <a:ext uri="{FF2B5EF4-FFF2-40B4-BE49-F238E27FC236}">
                <a16:creationId xmlns:a16="http://schemas.microsoft.com/office/drawing/2014/main" id="{FF276134-A02B-E000-9448-A40F1FFAD37F}"/>
              </a:ext>
            </a:extLst>
          </p:cNvPr>
          <p:cNvCxnSpPr>
            <a:cxnSpLocks/>
          </p:cNvCxnSpPr>
          <p:nvPr userDrawn="1"/>
        </p:nvCxnSpPr>
        <p:spPr>
          <a:xfrm flipV="1">
            <a:off x="6353732" y="3576948"/>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D90CCE3-0353-C5D0-E53C-043E4CB25974}"/>
              </a:ext>
            </a:extLst>
          </p:cNvPr>
          <p:cNvCxnSpPr>
            <a:cxnSpLocks/>
          </p:cNvCxnSpPr>
          <p:nvPr userDrawn="1"/>
        </p:nvCxnSpPr>
        <p:spPr>
          <a:xfrm flipV="1">
            <a:off x="6353732" y="4093196"/>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654BC64-EE28-6997-A091-96FBE97E315B}"/>
              </a:ext>
            </a:extLst>
          </p:cNvPr>
          <p:cNvCxnSpPr>
            <a:cxnSpLocks/>
          </p:cNvCxnSpPr>
          <p:nvPr userDrawn="1"/>
        </p:nvCxnSpPr>
        <p:spPr>
          <a:xfrm flipV="1">
            <a:off x="6353732" y="4609444"/>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0D85D9A-2F77-C016-B5C6-9A11A4A8DE1C}"/>
              </a:ext>
            </a:extLst>
          </p:cNvPr>
          <p:cNvCxnSpPr>
            <a:cxnSpLocks/>
          </p:cNvCxnSpPr>
          <p:nvPr userDrawn="1"/>
        </p:nvCxnSpPr>
        <p:spPr>
          <a:xfrm flipV="1">
            <a:off x="6353732" y="5132440"/>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AC686F5-9DE2-BCC4-1E09-74334BA582C4}"/>
              </a:ext>
            </a:extLst>
          </p:cNvPr>
          <p:cNvCxnSpPr>
            <a:cxnSpLocks/>
          </p:cNvCxnSpPr>
          <p:nvPr userDrawn="1"/>
        </p:nvCxnSpPr>
        <p:spPr>
          <a:xfrm flipV="1">
            <a:off x="6353732" y="5652062"/>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148" name="Text Placeholder 50">
            <a:extLst>
              <a:ext uri="{FF2B5EF4-FFF2-40B4-BE49-F238E27FC236}">
                <a16:creationId xmlns:a16="http://schemas.microsoft.com/office/drawing/2014/main" id="{988FF4D5-AE58-C1BE-E9BA-9CDA56B8B7AE}"/>
              </a:ext>
            </a:extLst>
          </p:cNvPr>
          <p:cNvSpPr>
            <a:spLocks noGrp="1"/>
          </p:cNvSpPr>
          <p:nvPr>
            <p:ph type="body" sz="quarter" idx="39" hasCustomPrompt="1"/>
          </p:nvPr>
        </p:nvSpPr>
        <p:spPr>
          <a:xfrm>
            <a:off x="6245537" y="30821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9" name="Footer Placeholder 8">
            <a:extLst>
              <a:ext uri="{FF2B5EF4-FFF2-40B4-BE49-F238E27FC236}">
                <a16:creationId xmlns:a16="http://schemas.microsoft.com/office/drawing/2014/main" id="{FE00148D-F12A-06B7-773F-3FF2A09BB19C}"/>
              </a:ext>
            </a:extLst>
          </p:cNvPr>
          <p:cNvSpPr>
            <a:spLocks noGrp="1"/>
          </p:cNvSpPr>
          <p:nvPr>
            <p:ph type="ftr" sz="quarter" idx="40"/>
          </p:nvPr>
        </p:nvSpPr>
        <p:spPr/>
        <p:txBody>
          <a:bodyPr/>
          <a:lstStyle>
            <a:lvl1pPr>
              <a:defRPr>
                <a:solidFill>
                  <a:schemeClr val="bg1"/>
                </a:solidFill>
              </a:defRPr>
            </a:lvl1pPr>
          </a:lstStyle>
          <a:p>
            <a:r>
              <a:rPr lang="en-US"/>
              <a:t>Presentation Title</a:t>
            </a:r>
            <a:endParaRPr lang="en-US" dirty="0"/>
          </a:p>
        </p:txBody>
      </p:sp>
      <p:sp>
        <p:nvSpPr>
          <p:cNvPr id="11" name="Slide Number Placeholder 10">
            <a:extLst>
              <a:ext uri="{FF2B5EF4-FFF2-40B4-BE49-F238E27FC236}">
                <a16:creationId xmlns:a16="http://schemas.microsoft.com/office/drawing/2014/main" id="{2FF86248-B456-7EF4-1D54-0FD18544BE47}"/>
              </a:ext>
            </a:extLst>
          </p:cNvPr>
          <p:cNvSpPr>
            <a:spLocks noGrp="1"/>
          </p:cNvSpPr>
          <p:nvPr>
            <p:ph type="sldNum" sz="quarter" idx="41"/>
          </p:nvPr>
        </p:nvSpPr>
        <p:spPr/>
        <p:txBody>
          <a:bodyPr/>
          <a:lstStyle>
            <a:lvl1pPr>
              <a:defRPr>
                <a:solidFill>
                  <a:schemeClr val="bg1"/>
                </a:solidFill>
              </a:defRPr>
            </a:lvl1pPr>
          </a:lstStyle>
          <a:p>
            <a:fld id="{A4F64288-DB08-144D-ABF4-BD40C5961FED}" type="slidenum">
              <a:rPr lang="en-AU" smtClean="0"/>
              <a:pPr/>
              <a:t>‹#›</a:t>
            </a:fld>
            <a:endParaRPr lang="en-AU"/>
          </a:p>
        </p:txBody>
      </p:sp>
      <p:pic>
        <p:nvPicPr>
          <p:cNvPr id="4" name="Picture 3">
            <a:extLst>
              <a:ext uri="{FF2B5EF4-FFF2-40B4-BE49-F238E27FC236}">
                <a16:creationId xmlns:a16="http://schemas.microsoft.com/office/drawing/2014/main" id="{F4B51B85-1B4E-BA1E-A56D-7A95BBE503D9}"/>
              </a:ext>
            </a:extLst>
          </p:cNvPr>
          <p:cNvPicPr>
            <a:picLocks noChangeAspect="1"/>
          </p:cNvPicPr>
          <p:nvPr userDrawn="1"/>
        </p:nvPicPr>
        <p:blipFill>
          <a:blip r:embed="rId2"/>
          <a:srcRect/>
          <a:stretch/>
        </p:blipFill>
        <p:spPr>
          <a:xfrm>
            <a:off x="10259080" y="430118"/>
            <a:ext cx="1033620" cy="818818"/>
          </a:xfrm>
          <a:prstGeom prst="rect">
            <a:avLst/>
          </a:prstGeom>
        </p:spPr>
      </p:pic>
    </p:spTree>
    <p:extLst>
      <p:ext uri="{BB962C8B-B14F-4D97-AF65-F5344CB8AC3E}">
        <p14:creationId xmlns:p14="http://schemas.microsoft.com/office/powerpoint/2010/main" val="14880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EB7F10-EF86-25FC-8DEF-881048F7E9B8}"/>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A230138-8477-7EC8-9EC7-C5AC2AFC0224}"/>
              </a:ext>
            </a:extLst>
          </p:cNvPr>
          <p:cNvSpPr>
            <a:spLocks noGrp="1"/>
          </p:cNvSpPr>
          <p:nvPr>
            <p:ph type="ctrTitle"/>
          </p:nvPr>
        </p:nvSpPr>
        <p:spPr>
          <a:xfrm>
            <a:off x="784775" y="435769"/>
            <a:ext cx="6815446" cy="821531"/>
          </a:xfrm>
        </p:spPr>
        <p:txBody>
          <a:bodyPr anchor="ctr">
            <a:normAutofit/>
          </a:bodyPr>
          <a:lstStyle>
            <a:lvl1pPr>
              <a:defRPr sz="4500" spc="-20" baseline="0">
                <a:solidFill>
                  <a:srgbClr val="1FB099"/>
                </a:solidFill>
              </a:defRPr>
            </a:lvl1pPr>
          </a:lstStyle>
          <a:p>
            <a:r>
              <a:rPr lang="en-GB"/>
              <a:t>Click to edit Master title style</a:t>
            </a:r>
            <a:endParaRPr lang="en-US" dirty="0"/>
          </a:p>
        </p:txBody>
      </p:sp>
      <p:cxnSp>
        <p:nvCxnSpPr>
          <p:cNvPr id="16" name="Straight Connector 15">
            <a:extLst>
              <a:ext uri="{FF2B5EF4-FFF2-40B4-BE49-F238E27FC236}">
                <a16:creationId xmlns:a16="http://schemas.microsoft.com/office/drawing/2014/main" id="{F7E268E7-063C-558C-0AB5-01E0190DF484}"/>
              </a:ext>
            </a:extLst>
          </p:cNvPr>
          <p:cNvCxnSpPr>
            <a:cxnSpLocks/>
          </p:cNvCxnSpPr>
          <p:nvPr userDrawn="1"/>
        </p:nvCxnSpPr>
        <p:spPr>
          <a:xfrm flipV="1">
            <a:off x="892969" y="3060700"/>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CC9F876B-7853-EF9F-2B23-FD60E115265F}"/>
              </a:ext>
            </a:extLst>
          </p:cNvPr>
          <p:cNvSpPr>
            <a:spLocks noGrp="1"/>
          </p:cNvSpPr>
          <p:nvPr>
            <p:ph type="body" sz="quarter" idx="11" hasCustomPrompt="1"/>
          </p:nvPr>
        </p:nvSpPr>
        <p:spPr>
          <a:xfrm>
            <a:off x="5006973" y="25606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2" name="Text Placeholder 50">
            <a:extLst>
              <a:ext uri="{FF2B5EF4-FFF2-40B4-BE49-F238E27FC236}">
                <a16:creationId xmlns:a16="http://schemas.microsoft.com/office/drawing/2014/main" id="{4A05B779-475B-9225-EA01-F7213AB4F699}"/>
              </a:ext>
            </a:extLst>
          </p:cNvPr>
          <p:cNvSpPr>
            <a:spLocks noGrp="1"/>
          </p:cNvSpPr>
          <p:nvPr>
            <p:ph type="body" sz="quarter" idx="17" hasCustomPrompt="1"/>
          </p:nvPr>
        </p:nvSpPr>
        <p:spPr>
          <a:xfrm>
            <a:off x="784774" y="25606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54" name="Text Placeholder 20">
            <a:extLst>
              <a:ext uri="{FF2B5EF4-FFF2-40B4-BE49-F238E27FC236}">
                <a16:creationId xmlns:a16="http://schemas.microsoft.com/office/drawing/2014/main" id="{81BEADE3-09FA-0D4E-E54E-C559449693A1}"/>
              </a:ext>
            </a:extLst>
          </p:cNvPr>
          <p:cNvSpPr>
            <a:spLocks noGrp="1"/>
          </p:cNvSpPr>
          <p:nvPr>
            <p:ph type="body" sz="quarter" idx="18" hasCustomPrompt="1"/>
          </p:nvPr>
        </p:nvSpPr>
        <p:spPr>
          <a:xfrm>
            <a:off x="5006973" y="30821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7" name="Text Placeholder 20">
            <a:extLst>
              <a:ext uri="{FF2B5EF4-FFF2-40B4-BE49-F238E27FC236}">
                <a16:creationId xmlns:a16="http://schemas.microsoft.com/office/drawing/2014/main" id="{1358DE9F-3A28-2652-C296-A1C00F9491B5}"/>
              </a:ext>
            </a:extLst>
          </p:cNvPr>
          <p:cNvSpPr>
            <a:spLocks noGrp="1"/>
          </p:cNvSpPr>
          <p:nvPr>
            <p:ph type="body" sz="quarter" idx="20" hasCustomPrompt="1"/>
          </p:nvPr>
        </p:nvSpPr>
        <p:spPr>
          <a:xfrm>
            <a:off x="5006973" y="3589338"/>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58" name="Text Placeholder 50">
            <a:extLst>
              <a:ext uri="{FF2B5EF4-FFF2-40B4-BE49-F238E27FC236}">
                <a16:creationId xmlns:a16="http://schemas.microsoft.com/office/drawing/2014/main" id="{15070990-862B-2BF6-46E1-F5F21F887613}"/>
              </a:ext>
            </a:extLst>
          </p:cNvPr>
          <p:cNvSpPr>
            <a:spLocks noGrp="1"/>
          </p:cNvSpPr>
          <p:nvPr>
            <p:ph type="body" sz="quarter" idx="21" hasCustomPrompt="1"/>
          </p:nvPr>
        </p:nvSpPr>
        <p:spPr>
          <a:xfrm>
            <a:off x="784774" y="3589337"/>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0" name="Text Placeholder 20">
            <a:extLst>
              <a:ext uri="{FF2B5EF4-FFF2-40B4-BE49-F238E27FC236}">
                <a16:creationId xmlns:a16="http://schemas.microsoft.com/office/drawing/2014/main" id="{343EC808-FE7A-3FDA-F92B-5BE159CE4BB7}"/>
              </a:ext>
            </a:extLst>
          </p:cNvPr>
          <p:cNvSpPr>
            <a:spLocks noGrp="1"/>
          </p:cNvSpPr>
          <p:nvPr>
            <p:ph type="body" sz="quarter" idx="22" hasCustomPrompt="1"/>
          </p:nvPr>
        </p:nvSpPr>
        <p:spPr>
          <a:xfrm>
            <a:off x="5006973" y="4110832"/>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1" name="Text Placeholder 50">
            <a:extLst>
              <a:ext uri="{FF2B5EF4-FFF2-40B4-BE49-F238E27FC236}">
                <a16:creationId xmlns:a16="http://schemas.microsoft.com/office/drawing/2014/main" id="{FE820928-728F-749D-4FC1-B8A26A26A44D}"/>
              </a:ext>
            </a:extLst>
          </p:cNvPr>
          <p:cNvSpPr>
            <a:spLocks noGrp="1"/>
          </p:cNvSpPr>
          <p:nvPr>
            <p:ph type="body" sz="quarter" idx="23" hasCustomPrompt="1"/>
          </p:nvPr>
        </p:nvSpPr>
        <p:spPr>
          <a:xfrm>
            <a:off x="784774" y="41108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3" name="Text Placeholder 20">
            <a:extLst>
              <a:ext uri="{FF2B5EF4-FFF2-40B4-BE49-F238E27FC236}">
                <a16:creationId xmlns:a16="http://schemas.microsoft.com/office/drawing/2014/main" id="{3FA30940-0868-D415-0C84-D5397022B05E}"/>
              </a:ext>
            </a:extLst>
          </p:cNvPr>
          <p:cNvSpPr>
            <a:spLocks noGrp="1"/>
          </p:cNvSpPr>
          <p:nvPr>
            <p:ph type="body" sz="quarter" idx="24" hasCustomPrompt="1"/>
          </p:nvPr>
        </p:nvSpPr>
        <p:spPr>
          <a:xfrm>
            <a:off x="5006973" y="4632325"/>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4" name="Text Placeholder 50">
            <a:extLst>
              <a:ext uri="{FF2B5EF4-FFF2-40B4-BE49-F238E27FC236}">
                <a16:creationId xmlns:a16="http://schemas.microsoft.com/office/drawing/2014/main" id="{B06B22EE-D61B-734A-2898-1D82BCDC070E}"/>
              </a:ext>
            </a:extLst>
          </p:cNvPr>
          <p:cNvSpPr>
            <a:spLocks noGrp="1"/>
          </p:cNvSpPr>
          <p:nvPr>
            <p:ph type="body" sz="quarter" idx="25" hasCustomPrompt="1"/>
          </p:nvPr>
        </p:nvSpPr>
        <p:spPr>
          <a:xfrm>
            <a:off x="784774" y="4632324"/>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66" name="Text Placeholder 20">
            <a:extLst>
              <a:ext uri="{FF2B5EF4-FFF2-40B4-BE49-F238E27FC236}">
                <a16:creationId xmlns:a16="http://schemas.microsoft.com/office/drawing/2014/main" id="{BA9A5DB5-DC28-0E81-6F77-A8540F215468}"/>
              </a:ext>
            </a:extLst>
          </p:cNvPr>
          <p:cNvSpPr>
            <a:spLocks noGrp="1"/>
          </p:cNvSpPr>
          <p:nvPr>
            <p:ph type="body" sz="quarter" idx="26" hasCustomPrompt="1"/>
          </p:nvPr>
        </p:nvSpPr>
        <p:spPr>
          <a:xfrm>
            <a:off x="5006973" y="5153819"/>
            <a:ext cx="836612" cy="478632"/>
          </a:xfrm>
        </p:spPr>
        <p:txBody>
          <a:bodyPr anchor="ctr">
            <a:normAutofit/>
          </a:bodyPr>
          <a:lstStyle>
            <a:lvl1pPr marL="0" indent="0" algn="r">
              <a:buNone/>
              <a:defRPr sz="2200">
                <a:solidFill>
                  <a:schemeClr val="bg1"/>
                </a:solidFill>
              </a:defRPr>
            </a:lvl1pPr>
          </a:lstStyle>
          <a:p>
            <a:pPr lvl="0"/>
            <a:r>
              <a:rPr lang="en-US" dirty="0"/>
              <a:t>00</a:t>
            </a:r>
          </a:p>
        </p:txBody>
      </p:sp>
      <p:sp>
        <p:nvSpPr>
          <p:cNvPr id="67" name="Text Placeholder 50">
            <a:extLst>
              <a:ext uri="{FF2B5EF4-FFF2-40B4-BE49-F238E27FC236}">
                <a16:creationId xmlns:a16="http://schemas.microsoft.com/office/drawing/2014/main" id="{AF31482A-C39A-4C28-EB71-353132F92F78}"/>
              </a:ext>
            </a:extLst>
          </p:cNvPr>
          <p:cNvSpPr>
            <a:spLocks noGrp="1"/>
          </p:cNvSpPr>
          <p:nvPr>
            <p:ph type="body" sz="quarter" idx="27" hasCustomPrompt="1"/>
          </p:nvPr>
        </p:nvSpPr>
        <p:spPr>
          <a:xfrm>
            <a:off x="784774" y="5153818"/>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cxnSp>
        <p:nvCxnSpPr>
          <p:cNvPr id="103" name="Straight Connector 102">
            <a:extLst>
              <a:ext uri="{FF2B5EF4-FFF2-40B4-BE49-F238E27FC236}">
                <a16:creationId xmlns:a16="http://schemas.microsoft.com/office/drawing/2014/main" id="{DA996A2B-9459-F53B-194E-A4B5BB685DD0}"/>
              </a:ext>
            </a:extLst>
          </p:cNvPr>
          <p:cNvCxnSpPr>
            <a:cxnSpLocks/>
          </p:cNvCxnSpPr>
          <p:nvPr userDrawn="1"/>
        </p:nvCxnSpPr>
        <p:spPr>
          <a:xfrm flipV="1">
            <a:off x="892969" y="3576948"/>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E02C24-CACC-AB98-B151-F38299E058D3}"/>
              </a:ext>
            </a:extLst>
          </p:cNvPr>
          <p:cNvCxnSpPr>
            <a:cxnSpLocks/>
          </p:cNvCxnSpPr>
          <p:nvPr userDrawn="1"/>
        </p:nvCxnSpPr>
        <p:spPr>
          <a:xfrm flipV="1">
            <a:off x="892969" y="4093196"/>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BA63BF-7FD1-38CA-D9FF-C9D59D292787}"/>
              </a:ext>
            </a:extLst>
          </p:cNvPr>
          <p:cNvCxnSpPr>
            <a:cxnSpLocks/>
          </p:cNvCxnSpPr>
          <p:nvPr userDrawn="1"/>
        </p:nvCxnSpPr>
        <p:spPr>
          <a:xfrm flipV="1">
            <a:off x="892969" y="4609444"/>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78C1B00-EE10-D08B-9BD1-C044DDC0062F}"/>
              </a:ext>
            </a:extLst>
          </p:cNvPr>
          <p:cNvCxnSpPr>
            <a:cxnSpLocks/>
          </p:cNvCxnSpPr>
          <p:nvPr userDrawn="1"/>
        </p:nvCxnSpPr>
        <p:spPr>
          <a:xfrm flipV="1">
            <a:off x="892969" y="5132440"/>
            <a:ext cx="4950616" cy="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36F9AA8-3998-B09E-4AC6-10E4BE83B0B1}"/>
              </a:ext>
            </a:extLst>
          </p:cNvPr>
          <p:cNvCxnSpPr>
            <a:cxnSpLocks/>
          </p:cNvCxnSpPr>
          <p:nvPr userDrawn="1"/>
        </p:nvCxnSpPr>
        <p:spPr>
          <a:xfrm flipV="1">
            <a:off x="892969" y="5652062"/>
            <a:ext cx="4950616" cy="1"/>
          </a:xfrm>
          <a:prstGeom prst="line">
            <a:avLst/>
          </a:prstGeom>
          <a:ln/>
        </p:spPr>
        <p:style>
          <a:lnRef idx="1">
            <a:schemeClr val="accent1"/>
          </a:lnRef>
          <a:fillRef idx="0">
            <a:schemeClr val="accent1"/>
          </a:fillRef>
          <a:effectRef idx="0">
            <a:schemeClr val="accent1"/>
          </a:effectRef>
          <a:fontRef idx="minor">
            <a:schemeClr val="tx1"/>
          </a:fontRef>
        </p:style>
      </p:cxnSp>
      <p:sp>
        <p:nvSpPr>
          <p:cNvPr id="130" name="Text Placeholder 50">
            <a:extLst>
              <a:ext uri="{FF2B5EF4-FFF2-40B4-BE49-F238E27FC236}">
                <a16:creationId xmlns:a16="http://schemas.microsoft.com/office/drawing/2014/main" id="{93954133-0E24-39AA-2F47-321ED4F82195}"/>
              </a:ext>
            </a:extLst>
          </p:cNvPr>
          <p:cNvSpPr>
            <a:spLocks noGrp="1"/>
          </p:cNvSpPr>
          <p:nvPr>
            <p:ph type="body" sz="quarter" idx="19" hasCustomPrompt="1"/>
          </p:nvPr>
        </p:nvSpPr>
        <p:spPr>
          <a:xfrm>
            <a:off x="784774" y="3082131"/>
            <a:ext cx="4222197" cy="478632"/>
          </a:xfrm>
        </p:spPr>
        <p:txBody>
          <a:bodyPr anchor="ctr">
            <a:noAutofit/>
          </a:bodyPr>
          <a:lstStyle>
            <a:lvl1pPr marL="0" indent="0" algn="l">
              <a:buNone/>
              <a:defRPr sz="2200" b="0" i="0">
                <a:solidFill>
                  <a:schemeClr val="bg1"/>
                </a:solidFill>
                <a:latin typeface="Aptos Light" panose="020B0004020202020204" pitchFamily="34" charset="0"/>
              </a:defRPr>
            </a:lvl1pPr>
            <a:lvl2pPr>
              <a:defRPr sz="2500"/>
            </a:lvl2pPr>
            <a:lvl3pPr>
              <a:defRPr sz="2500"/>
            </a:lvl3pPr>
            <a:lvl4pPr>
              <a:defRPr sz="2500"/>
            </a:lvl4pPr>
            <a:lvl5pPr>
              <a:defRPr sz="2500"/>
            </a:lvl5pPr>
          </a:lstStyle>
          <a:p>
            <a:pPr lvl="0"/>
            <a:r>
              <a:rPr lang="en-US" dirty="0"/>
              <a:t>Click to add contents</a:t>
            </a:r>
          </a:p>
        </p:txBody>
      </p:sp>
      <p:sp>
        <p:nvSpPr>
          <p:cNvPr id="153" name="Footer Placeholder 152">
            <a:extLst>
              <a:ext uri="{FF2B5EF4-FFF2-40B4-BE49-F238E27FC236}">
                <a16:creationId xmlns:a16="http://schemas.microsoft.com/office/drawing/2014/main" id="{6A99EB43-16FB-D0E1-1444-EDFC9E16E95F}"/>
              </a:ext>
            </a:extLst>
          </p:cNvPr>
          <p:cNvSpPr>
            <a:spLocks noGrp="1"/>
          </p:cNvSpPr>
          <p:nvPr>
            <p:ph type="ftr" sz="quarter" idx="28"/>
          </p:nvPr>
        </p:nvSpPr>
        <p:spPr/>
        <p:txBody>
          <a:bodyPr/>
          <a:lstStyle>
            <a:lvl1pPr>
              <a:defRPr>
                <a:solidFill>
                  <a:schemeClr val="bg1"/>
                </a:solidFill>
              </a:defRPr>
            </a:lvl1pPr>
          </a:lstStyle>
          <a:p>
            <a:r>
              <a:rPr lang="en-US"/>
              <a:t>Presentation Title</a:t>
            </a:r>
            <a:endParaRPr lang="en-US" dirty="0"/>
          </a:p>
        </p:txBody>
      </p:sp>
      <p:sp>
        <p:nvSpPr>
          <p:cNvPr id="154" name="Slide Number Placeholder 153">
            <a:extLst>
              <a:ext uri="{FF2B5EF4-FFF2-40B4-BE49-F238E27FC236}">
                <a16:creationId xmlns:a16="http://schemas.microsoft.com/office/drawing/2014/main" id="{C080974C-4C15-3619-4530-52BC0E4DDC46}"/>
              </a:ext>
            </a:extLst>
          </p:cNvPr>
          <p:cNvSpPr>
            <a:spLocks noGrp="1"/>
          </p:cNvSpPr>
          <p:nvPr>
            <p:ph type="sldNum" sz="quarter" idx="29"/>
          </p:nvPr>
        </p:nvSpPr>
        <p:spPr/>
        <p:txBody>
          <a:bodyPr/>
          <a:lstStyle>
            <a:lvl1pPr>
              <a:defRPr>
                <a:solidFill>
                  <a:schemeClr val="bg1"/>
                </a:solidFill>
              </a:defRPr>
            </a:lvl1pPr>
          </a:lstStyle>
          <a:p>
            <a:fld id="{A4F64288-DB08-144D-ABF4-BD40C5961FED}" type="slidenum">
              <a:rPr lang="en-AU" smtClean="0"/>
              <a:pPr/>
              <a:t>‹#›</a:t>
            </a:fld>
            <a:endParaRPr lang="en-AU"/>
          </a:p>
        </p:txBody>
      </p:sp>
      <p:pic>
        <p:nvPicPr>
          <p:cNvPr id="4" name="Picture 3">
            <a:extLst>
              <a:ext uri="{FF2B5EF4-FFF2-40B4-BE49-F238E27FC236}">
                <a16:creationId xmlns:a16="http://schemas.microsoft.com/office/drawing/2014/main" id="{BEACC821-9EDD-D4E0-3911-6FDDDEF36F87}"/>
              </a:ext>
            </a:extLst>
          </p:cNvPr>
          <p:cNvPicPr>
            <a:picLocks noChangeAspect="1"/>
          </p:cNvPicPr>
          <p:nvPr userDrawn="1"/>
        </p:nvPicPr>
        <p:blipFill>
          <a:blip r:embed="rId2"/>
          <a:srcRect/>
          <a:stretch/>
        </p:blipFill>
        <p:spPr>
          <a:xfrm>
            <a:off x="10259080" y="426781"/>
            <a:ext cx="1033620" cy="818818"/>
          </a:xfrm>
          <a:prstGeom prst="rect">
            <a:avLst/>
          </a:prstGeom>
        </p:spPr>
      </p:pic>
    </p:spTree>
    <p:extLst>
      <p:ext uri="{BB962C8B-B14F-4D97-AF65-F5344CB8AC3E}">
        <p14:creationId xmlns:p14="http://schemas.microsoft.com/office/powerpoint/2010/main" val="19737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01">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CA4C8C71-28AD-929D-059E-40FBC5B1D959}"/>
              </a:ext>
            </a:extLst>
          </p:cNvPr>
          <p:cNvSpPr>
            <a:spLocks noGrp="1"/>
          </p:cNvSpPr>
          <p:nvPr>
            <p:ph type="ftr" sz="quarter" idx="12"/>
          </p:nvPr>
        </p:nvSpPr>
        <p:spPr/>
        <p:txBody>
          <a:bodyPr/>
          <a:lstStyle/>
          <a:p>
            <a:r>
              <a:rPr lang="en-US"/>
              <a:t>Presentation Title</a:t>
            </a:r>
            <a:endParaRPr lang="en-US" dirty="0"/>
          </a:p>
        </p:txBody>
      </p:sp>
      <p:sp>
        <p:nvSpPr>
          <p:cNvPr id="13" name="Slide Number Placeholder 12">
            <a:extLst>
              <a:ext uri="{FF2B5EF4-FFF2-40B4-BE49-F238E27FC236}">
                <a16:creationId xmlns:a16="http://schemas.microsoft.com/office/drawing/2014/main" id="{3F5B6611-91E2-CB2F-D995-2DB03CA61CAD}"/>
              </a:ext>
            </a:extLst>
          </p:cNvPr>
          <p:cNvSpPr>
            <a:spLocks noGrp="1"/>
          </p:cNvSpPr>
          <p:nvPr>
            <p:ph type="sldNum" sz="quarter" idx="13"/>
          </p:nvPr>
        </p:nvSpPr>
        <p:spPr/>
        <p:txBody>
          <a:bodyPr/>
          <a:lstStyle/>
          <a:p>
            <a:fld id="{A4F64288-DB08-144D-ABF4-BD40C5961FED}" type="slidenum">
              <a:rPr lang="en-AU" smtClean="0"/>
              <a:pPr/>
              <a:t>‹#›</a:t>
            </a:fld>
            <a:endParaRPr lang="en-AU"/>
          </a:p>
        </p:txBody>
      </p:sp>
      <p:sp>
        <p:nvSpPr>
          <p:cNvPr id="2" name="Title 1">
            <a:extLst>
              <a:ext uri="{FF2B5EF4-FFF2-40B4-BE49-F238E27FC236}">
                <a16:creationId xmlns:a16="http://schemas.microsoft.com/office/drawing/2014/main" id="{7AC0A6CC-9C2D-C212-04DE-147BCB528CDE}"/>
              </a:ext>
            </a:extLst>
          </p:cNvPr>
          <p:cNvSpPr>
            <a:spLocks noGrp="1"/>
          </p:cNvSpPr>
          <p:nvPr>
            <p:ph type="title"/>
          </p:nvPr>
        </p:nvSpPr>
        <p:spPr>
          <a:xfrm>
            <a:off x="838200" y="365125"/>
            <a:ext cx="9183986"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9F97B8-CBBE-F78C-CD29-8AFC2164AA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Picture Placeholder 5">
            <a:extLst>
              <a:ext uri="{FF2B5EF4-FFF2-40B4-BE49-F238E27FC236}">
                <a16:creationId xmlns:a16="http://schemas.microsoft.com/office/drawing/2014/main" id="{07DF20A1-C721-0FEF-0754-2D3A6820010C}"/>
              </a:ext>
            </a:extLst>
          </p:cNvPr>
          <p:cNvSpPr>
            <a:spLocks noGrp="1"/>
          </p:cNvSpPr>
          <p:nvPr>
            <p:ph type="pic" sz="quarter" idx="14"/>
          </p:nvPr>
        </p:nvSpPr>
        <p:spPr>
          <a:xfrm>
            <a:off x="6165850" y="1825625"/>
            <a:ext cx="5178425" cy="4351338"/>
          </a:xfrm>
        </p:spPr>
        <p:txBody>
          <a:bodyPr/>
          <a:lstStyle/>
          <a:p>
            <a:r>
              <a:rPr lang="en-GB"/>
              <a:t>Click icon to add picture</a:t>
            </a:r>
            <a:endParaRPr lang="en-US"/>
          </a:p>
        </p:txBody>
      </p:sp>
    </p:spTree>
    <p:extLst>
      <p:ext uri="{BB962C8B-B14F-4D97-AF65-F5344CB8AC3E}">
        <p14:creationId xmlns:p14="http://schemas.microsoft.com/office/powerpoint/2010/main" val="333269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D1590A-0A05-A76C-8EB8-C26E740B1869}"/>
              </a:ext>
            </a:extLst>
          </p:cNvPr>
          <p:cNvSpPr>
            <a:spLocks noGrp="1"/>
          </p:cNvSpPr>
          <p:nvPr>
            <p:ph type="sldNum" sz="quarter" idx="10"/>
          </p:nvPr>
        </p:nvSpPr>
        <p:spPr/>
        <p:txBody>
          <a:bodyPr/>
          <a:lstStyle/>
          <a:p>
            <a:fld id="{A4F64288-DB08-144D-ABF4-BD40C5961FED}" type="slidenum">
              <a:rPr lang="en-AU" smtClean="0"/>
              <a:pPr/>
              <a:t>‹#›</a:t>
            </a:fld>
            <a:endParaRPr lang="en-AU"/>
          </a:p>
        </p:txBody>
      </p:sp>
      <p:sp>
        <p:nvSpPr>
          <p:cNvPr id="4" name="Footer Placeholder 3">
            <a:extLst>
              <a:ext uri="{FF2B5EF4-FFF2-40B4-BE49-F238E27FC236}">
                <a16:creationId xmlns:a16="http://schemas.microsoft.com/office/drawing/2014/main" id="{E0F7FEF4-D397-6AA7-9445-86B329406299}"/>
              </a:ext>
            </a:extLst>
          </p:cNvPr>
          <p:cNvSpPr>
            <a:spLocks noGrp="1"/>
          </p:cNvSpPr>
          <p:nvPr>
            <p:ph type="ftr" sz="quarter" idx="11"/>
          </p:nvPr>
        </p:nvSpPr>
        <p:spPr/>
        <p:txBody>
          <a:bodyPr/>
          <a:lstStyle/>
          <a:p>
            <a:r>
              <a:rPr lang="en-US"/>
              <a:t>Presentation Title</a:t>
            </a:r>
            <a:endParaRPr lang="en-US" dirty="0"/>
          </a:p>
        </p:txBody>
      </p:sp>
      <p:sp>
        <p:nvSpPr>
          <p:cNvPr id="7" name="Title 1">
            <a:extLst>
              <a:ext uri="{FF2B5EF4-FFF2-40B4-BE49-F238E27FC236}">
                <a16:creationId xmlns:a16="http://schemas.microsoft.com/office/drawing/2014/main" id="{5998F4CA-56E7-094A-8C74-C25413D47309}"/>
              </a:ext>
            </a:extLst>
          </p:cNvPr>
          <p:cNvSpPr>
            <a:spLocks noGrp="1"/>
          </p:cNvSpPr>
          <p:nvPr>
            <p:ph type="title"/>
          </p:nvPr>
        </p:nvSpPr>
        <p:spPr>
          <a:xfrm>
            <a:off x="838200" y="365125"/>
            <a:ext cx="9183986" cy="1325563"/>
          </a:xfrm>
        </p:spPr>
        <p:txBody>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4324A57A-9061-3059-FDF0-78A476C35A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3">
            <a:extLst>
              <a:ext uri="{FF2B5EF4-FFF2-40B4-BE49-F238E27FC236}">
                <a16:creationId xmlns:a16="http://schemas.microsoft.com/office/drawing/2014/main" id="{817B74C0-559A-A2BB-B04A-DE3522F674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122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CA4C8C71-28AD-929D-059E-40FBC5B1D959}"/>
              </a:ext>
            </a:extLst>
          </p:cNvPr>
          <p:cNvSpPr>
            <a:spLocks noGrp="1"/>
          </p:cNvSpPr>
          <p:nvPr>
            <p:ph type="ftr" sz="quarter" idx="12"/>
          </p:nvPr>
        </p:nvSpPr>
        <p:spPr/>
        <p:txBody>
          <a:bodyPr/>
          <a:lstStyle/>
          <a:p>
            <a:r>
              <a:rPr lang="en-US"/>
              <a:t>Presentation Title</a:t>
            </a:r>
            <a:endParaRPr lang="en-US" dirty="0"/>
          </a:p>
        </p:txBody>
      </p:sp>
      <p:sp>
        <p:nvSpPr>
          <p:cNvPr id="13" name="Slide Number Placeholder 12">
            <a:extLst>
              <a:ext uri="{FF2B5EF4-FFF2-40B4-BE49-F238E27FC236}">
                <a16:creationId xmlns:a16="http://schemas.microsoft.com/office/drawing/2014/main" id="{3F5B6611-91E2-CB2F-D995-2DB03CA61CAD}"/>
              </a:ext>
            </a:extLst>
          </p:cNvPr>
          <p:cNvSpPr>
            <a:spLocks noGrp="1"/>
          </p:cNvSpPr>
          <p:nvPr>
            <p:ph type="sldNum" sz="quarter" idx="13"/>
          </p:nvPr>
        </p:nvSpPr>
        <p:spPr/>
        <p:txBody>
          <a:bodyPr/>
          <a:lstStyle/>
          <a:p>
            <a:fld id="{A4F64288-DB08-144D-ABF4-BD40C5961FED}" type="slidenum">
              <a:rPr lang="en-AU" smtClean="0"/>
              <a:pPr/>
              <a:t>‹#›</a:t>
            </a:fld>
            <a:endParaRPr lang="en-AU"/>
          </a:p>
        </p:txBody>
      </p:sp>
      <p:sp>
        <p:nvSpPr>
          <p:cNvPr id="2" name="Title 1">
            <a:extLst>
              <a:ext uri="{FF2B5EF4-FFF2-40B4-BE49-F238E27FC236}">
                <a16:creationId xmlns:a16="http://schemas.microsoft.com/office/drawing/2014/main" id="{7AC0A6CC-9C2D-C212-04DE-147BCB528CDE}"/>
              </a:ext>
            </a:extLst>
          </p:cNvPr>
          <p:cNvSpPr>
            <a:spLocks noGrp="1"/>
          </p:cNvSpPr>
          <p:nvPr>
            <p:ph type="title"/>
          </p:nvPr>
        </p:nvSpPr>
        <p:spPr>
          <a:xfrm>
            <a:off x="838200" y="365125"/>
            <a:ext cx="9183986" cy="1325563"/>
          </a:xfrm>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FB9F97B8-CBBE-F78C-CD29-8AFC2164AAB9}"/>
              </a:ext>
            </a:extLst>
          </p:cNvPr>
          <p:cNvSpPr>
            <a:spLocks noGrp="1"/>
          </p:cNvSpPr>
          <p:nvPr>
            <p:ph sz="half" idx="1"/>
          </p:nvPr>
        </p:nvSpPr>
        <p:spPr>
          <a:xfrm>
            <a:off x="838199" y="1825625"/>
            <a:ext cx="918398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1481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04">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20026-493A-1600-445A-A00966F25509}"/>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E08271-F46C-99BF-48A5-A6D06806955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60157" y="426781"/>
            <a:ext cx="1031466" cy="818818"/>
          </a:xfrm>
          <a:prstGeom prst="rect">
            <a:avLst/>
          </a:prstGeom>
        </p:spPr>
      </p:pic>
      <p:sp>
        <p:nvSpPr>
          <p:cNvPr id="3" name="Footer Placeholder 11">
            <a:extLst>
              <a:ext uri="{FF2B5EF4-FFF2-40B4-BE49-F238E27FC236}">
                <a16:creationId xmlns:a16="http://schemas.microsoft.com/office/drawing/2014/main" id="{04408A06-E6F5-454C-FE44-E9A3B42C032A}"/>
              </a:ext>
            </a:extLst>
          </p:cNvPr>
          <p:cNvSpPr>
            <a:spLocks noGrp="1"/>
          </p:cNvSpPr>
          <p:nvPr>
            <p:ph type="ftr" sz="quarter" idx="12"/>
          </p:nvPr>
        </p:nvSpPr>
        <p:spPr>
          <a:xfrm>
            <a:off x="1151792" y="6356350"/>
            <a:ext cx="4114800" cy="365125"/>
          </a:xfrm>
        </p:spPr>
        <p:txBody>
          <a:bodyPr/>
          <a:lstStyle>
            <a:lvl1pPr>
              <a:defRPr>
                <a:solidFill>
                  <a:schemeClr val="bg1"/>
                </a:solidFill>
              </a:defRPr>
            </a:lvl1pPr>
          </a:lstStyle>
          <a:p>
            <a:r>
              <a:rPr lang="en-US"/>
              <a:t>Presentation Title</a:t>
            </a:r>
            <a:endParaRPr lang="en-US" dirty="0"/>
          </a:p>
        </p:txBody>
      </p:sp>
      <p:sp>
        <p:nvSpPr>
          <p:cNvPr id="4" name="Slide Number Placeholder 12">
            <a:extLst>
              <a:ext uri="{FF2B5EF4-FFF2-40B4-BE49-F238E27FC236}">
                <a16:creationId xmlns:a16="http://schemas.microsoft.com/office/drawing/2014/main" id="{54EDFDBD-5230-6B9B-B5AC-EB1ED44FF337}"/>
              </a:ext>
            </a:extLst>
          </p:cNvPr>
          <p:cNvSpPr>
            <a:spLocks noGrp="1"/>
          </p:cNvSpPr>
          <p:nvPr>
            <p:ph type="sldNum" sz="quarter" idx="13"/>
          </p:nvPr>
        </p:nvSpPr>
        <p:spPr>
          <a:xfrm>
            <a:off x="784774" y="6356350"/>
            <a:ext cx="367018" cy="365125"/>
          </a:xfrm>
        </p:spPr>
        <p:txBody>
          <a:bodyPr/>
          <a:lstStyle>
            <a:lvl1pPr>
              <a:defRPr>
                <a:solidFill>
                  <a:schemeClr val="bg1"/>
                </a:solidFill>
              </a:defRPr>
            </a:lvl1pPr>
          </a:lstStyle>
          <a:p>
            <a:fld id="{A4F64288-DB08-144D-ABF4-BD40C5961FED}" type="slidenum">
              <a:rPr lang="en-AU" smtClean="0"/>
              <a:pPr/>
              <a:t>‹#›</a:t>
            </a:fld>
            <a:endParaRPr lang="en-AU"/>
          </a:p>
        </p:txBody>
      </p:sp>
      <p:sp>
        <p:nvSpPr>
          <p:cNvPr id="7" name="Title 1">
            <a:extLst>
              <a:ext uri="{FF2B5EF4-FFF2-40B4-BE49-F238E27FC236}">
                <a16:creationId xmlns:a16="http://schemas.microsoft.com/office/drawing/2014/main" id="{854ED85D-60C2-F2A4-044D-5A47A0487CA2}"/>
              </a:ext>
            </a:extLst>
          </p:cNvPr>
          <p:cNvSpPr>
            <a:spLocks noGrp="1"/>
          </p:cNvSpPr>
          <p:nvPr>
            <p:ph type="title"/>
          </p:nvPr>
        </p:nvSpPr>
        <p:spPr>
          <a:xfrm>
            <a:off x="838200" y="365125"/>
            <a:ext cx="9183986" cy="1325563"/>
          </a:xfrm>
        </p:spPr>
        <p:txBody>
          <a:bodyPr/>
          <a:lstStyle>
            <a:lvl1pPr>
              <a:defRPr>
                <a:solidFill>
                  <a:schemeClr val="bg1"/>
                </a:solidFill>
              </a:defRPr>
            </a:lvl1pPr>
          </a:lstStyle>
          <a:p>
            <a:r>
              <a:rPr lang="en-GB"/>
              <a:t>Click to edit Master title style</a:t>
            </a:r>
            <a:endParaRPr lang="en-US" dirty="0"/>
          </a:p>
        </p:txBody>
      </p:sp>
      <p:sp>
        <p:nvSpPr>
          <p:cNvPr id="8" name="Content Placeholder 2">
            <a:extLst>
              <a:ext uri="{FF2B5EF4-FFF2-40B4-BE49-F238E27FC236}">
                <a16:creationId xmlns:a16="http://schemas.microsoft.com/office/drawing/2014/main" id="{9E08F055-D466-300B-896C-664F61D9B785}"/>
              </a:ext>
            </a:extLst>
          </p:cNvPr>
          <p:cNvSpPr>
            <a:spLocks noGrp="1"/>
          </p:cNvSpPr>
          <p:nvPr>
            <p:ph sz="half" idx="1"/>
          </p:nvPr>
        </p:nvSpPr>
        <p:spPr>
          <a:xfrm>
            <a:off x="838199" y="1825625"/>
            <a:ext cx="918398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4688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05">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20026-493A-1600-445A-A00966F25509}"/>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11">
            <a:extLst>
              <a:ext uri="{FF2B5EF4-FFF2-40B4-BE49-F238E27FC236}">
                <a16:creationId xmlns:a16="http://schemas.microsoft.com/office/drawing/2014/main" id="{04408A06-E6F5-454C-FE44-E9A3B42C032A}"/>
              </a:ext>
            </a:extLst>
          </p:cNvPr>
          <p:cNvSpPr>
            <a:spLocks noGrp="1"/>
          </p:cNvSpPr>
          <p:nvPr>
            <p:ph type="ftr" sz="quarter" idx="12"/>
          </p:nvPr>
        </p:nvSpPr>
        <p:spPr>
          <a:xfrm>
            <a:off x="1151792" y="6356350"/>
            <a:ext cx="4114800" cy="365125"/>
          </a:xfrm>
        </p:spPr>
        <p:txBody>
          <a:bodyPr/>
          <a:lstStyle>
            <a:lvl1pPr>
              <a:defRPr>
                <a:solidFill>
                  <a:schemeClr val="bg1"/>
                </a:solidFill>
              </a:defRPr>
            </a:lvl1pPr>
          </a:lstStyle>
          <a:p>
            <a:r>
              <a:rPr lang="en-US"/>
              <a:t>Presentation Title</a:t>
            </a:r>
            <a:endParaRPr lang="en-US" dirty="0"/>
          </a:p>
        </p:txBody>
      </p:sp>
      <p:sp>
        <p:nvSpPr>
          <p:cNvPr id="4" name="Slide Number Placeholder 12">
            <a:extLst>
              <a:ext uri="{FF2B5EF4-FFF2-40B4-BE49-F238E27FC236}">
                <a16:creationId xmlns:a16="http://schemas.microsoft.com/office/drawing/2014/main" id="{54EDFDBD-5230-6B9B-B5AC-EB1ED44FF337}"/>
              </a:ext>
            </a:extLst>
          </p:cNvPr>
          <p:cNvSpPr>
            <a:spLocks noGrp="1"/>
          </p:cNvSpPr>
          <p:nvPr>
            <p:ph type="sldNum" sz="quarter" idx="13"/>
          </p:nvPr>
        </p:nvSpPr>
        <p:spPr>
          <a:xfrm>
            <a:off x="784774" y="6356350"/>
            <a:ext cx="367018" cy="365125"/>
          </a:xfrm>
        </p:spPr>
        <p:txBody>
          <a:bodyPr/>
          <a:lstStyle>
            <a:lvl1pPr>
              <a:defRPr>
                <a:solidFill>
                  <a:schemeClr val="bg1"/>
                </a:solidFill>
              </a:defRPr>
            </a:lvl1pPr>
          </a:lstStyle>
          <a:p>
            <a:fld id="{A4F64288-DB08-144D-ABF4-BD40C5961FED}" type="slidenum">
              <a:rPr lang="en-AU" smtClean="0"/>
              <a:pPr/>
              <a:t>‹#›</a:t>
            </a:fld>
            <a:endParaRPr lang="en-AU"/>
          </a:p>
        </p:txBody>
      </p:sp>
      <p:sp>
        <p:nvSpPr>
          <p:cNvPr id="7" name="Title 1">
            <a:extLst>
              <a:ext uri="{FF2B5EF4-FFF2-40B4-BE49-F238E27FC236}">
                <a16:creationId xmlns:a16="http://schemas.microsoft.com/office/drawing/2014/main" id="{854ED85D-60C2-F2A4-044D-5A47A0487CA2}"/>
              </a:ext>
            </a:extLst>
          </p:cNvPr>
          <p:cNvSpPr>
            <a:spLocks noGrp="1"/>
          </p:cNvSpPr>
          <p:nvPr>
            <p:ph type="title"/>
          </p:nvPr>
        </p:nvSpPr>
        <p:spPr>
          <a:xfrm>
            <a:off x="838200" y="365125"/>
            <a:ext cx="9183986" cy="1325563"/>
          </a:xfrm>
        </p:spPr>
        <p:txBody>
          <a:bodyPr/>
          <a:lstStyle>
            <a:lvl1pPr>
              <a:defRPr>
                <a:solidFill>
                  <a:schemeClr val="bg1"/>
                </a:solidFill>
              </a:defRPr>
            </a:lvl1pPr>
          </a:lstStyle>
          <a:p>
            <a:r>
              <a:rPr lang="en-GB"/>
              <a:t>Click to edit Master title style</a:t>
            </a:r>
            <a:endParaRPr lang="en-US" dirty="0"/>
          </a:p>
        </p:txBody>
      </p:sp>
      <p:sp>
        <p:nvSpPr>
          <p:cNvPr id="9" name="Picture Placeholder 8">
            <a:extLst>
              <a:ext uri="{FF2B5EF4-FFF2-40B4-BE49-F238E27FC236}">
                <a16:creationId xmlns:a16="http://schemas.microsoft.com/office/drawing/2014/main" id="{801AC50D-AD0C-BC9E-C329-DB751D80B5AD}"/>
              </a:ext>
            </a:extLst>
          </p:cNvPr>
          <p:cNvSpPr>
            <a:spLocks noGrp="1"/>
          </p:cNvSpPr>
          <p:nvPr>
            <p:ph type="pic" sz="quarter" idx="14"/>
          </p:nvPr>
        </p:nvSpPr>
        <p:spPr>
          <a:xfrm>
            <a:off x="838199" y="1771650"/>
            <a:ext cx="5196699" cy="4054475"/>
          </a:xfrm>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B40E2BA8-8C58-2DE3-FE0F-518F8A0A6510}"/>
              </a:ext>
            </a:extLst>
          </p:cNvPr>
          <p:cNvSpPr>
            <a:spLocks noGrp="1"/>
          </p:cNvSpPr>
          <p:nvPr>
            <p:ph type="pic" sz="quarter" idx="15"/>
          </p:nvPr>
        </p:nvSpPr>
        <p:spPr>
          <a:xfrm>
            <a:off x="6096000" y="1771650"/>
            <a:ext cx="5196700" cy="4054475"/>
          </a:xfrm>
        </p:spPr>
        <p:txBody>
          <a:bodyPr/>
          <a:lstStyle/>
          <a:p>
            <a:r>
              <a:rPr lang="en-GB"/>
              <a:t>Click icon to add picture</a:t>
            </a:r>
            <a:endParaRPr lang="en-US"/>
          </a:p>
        </p:txBody>
      </p:sp>
      <p:pic>
        <p:nvPicPr>
          <p:cNvPr id="6" name="Picture 4">
            <a:extLst>
              <a:ext uri="{FF2B5EF4-FFF2-40B4-BE49-F238E27FC236}">
                <a16:creationId xmlns:a16="http://schemas.microsoft.com/office/drawing/2014/main" id="{0DDD0EAB-6899-C47B-117E-54EA614359A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60157" y="426781"/>
            <a:ext cx="1031466" cy="818818"/>
          </a:xfrm>
          <a:prstGeom prst="rect">
            <a:avLst/>
          </a:prstGeom>
        </p:spPr>
      </p:pic>
    </p:spTree>
    <p:extLst>
      <p:ext uri="{BB962C8B-B14F-4D97-AF65-F5344CB8AC3E}">
        <p14:creationId xmlns:p14="http://schemas.microsoft.com/office/powerpoint/2010/main" val="378029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FD40A-442E-C6F0-5B72-6A0895F51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19C429B4-EA40-8200-16A3-A3EC6A39E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5" name="Slide Number Placeholder 5">
            <a:extLst>
              <a:ext uri="{FF2B5EF4-FFF2-40B4-BE49-F238E27FC236}">
                <a16:creationId xmlns:a16="http://schemas.microsoft.com/office/drawing/2014/main" id="{FFF8D2C3-1BA0-FA9A-D3EB-6BC93D5BDFAE}"/>
              </a:ext>
            </a:extLst>
          </p:cNvPr>
          <p:cNvSpPr>
            <a:spLocks noGrp="1"/>
          </p:cNvSpPr>
          <p:nvPr>
            <p:ph type="sldNum" sz="quarter" idx="4"/>
          </p:nvPr>
        </p:nvSpPr>
        <p:spPr>
          <a:xfrm>
            <a:off x="784774" y="6356350"/>
            <a:ext cx="367018" cy="365125"/>
          </a:xfrm>
          <a:prstGeom prst="rect">
            <a:avLst/>
          </a:prstGeom>
        </p:spPr>
        <p:txBody>
          <a:bodyPr vert="horz" lIns="91440" tIns="45720" rIns="91440" bIns="45720" rtlCol="0" anchor="ctr"/>
          <a:lstStyle>
            <a:lvl1pPr algn="l">
              <a:defRPr sz="1000" b="1" i="0">
                <a:solidFill>
                  <a:schemeClr val="tx1"/>
                </a:solidFill>
                <a:latin typeface="Aptos" panose="020B0004020202020204" pitchFamily="34" charset="0"/>
              </a:defRPr>
            </a:lvl1pPr>
          </a:lstStyle>
          <a:p>
            <a:fld id="{A4F64288-DB08-144D-ABF4-BD40C5961FED}" type="slidenum">
              <a:rPr lang="en-AU" smtClean="0"/>
              <a:pPr/>
              <a:t>‹#›</a:t>
            </a:fld>
            <a:endParaRPr lang="en-AU"/>
          </a:p>
        </p:txBody>
      </p:sp>
      <p:sp>
        <p:nvSpPr>
          <p:cNvPr id="16" name="Footer Placeholder 15">
            <a:extLst>
              <a:ext uri="{FF2B5EF4-FFF2-40B4-BE49-F238E27FC236}">
                <a16:creationId xmlns:a16="http://schemas.microsoft.com/office/drawing/2014/main" id="{B69C9A46-8F48-B4A8-8C27-D2501F88848D}"/>
              </a:ext>
            </a:extLst>
          </p:cNvPr>
          <p:cNvSpPr>
            <a:spLocks noGrp="1"/>
          </p:cNvSpPr>
          <p:nvPr>
            <p:ph type="ftr" sz="quarter" idx="3"/>
          </p:nvPr>
        </p:nvSpPr>
        <p:spPr>
          <a:xfrm>
            <a:off x="1151792" y="6356350"/>
            <a:ext cx="4114800" cy="365125"/>
          </a:xfrm>
          <a:prstGeom prst="rect">
            <a:avLst/>
          </a:prstGeom>
        </p:spPr>
        <p:txBody>
          <a:bodyPr vert="horz" lIns="91440" tIns="45720" rIns="91440" bIns="45720" rtlCol="0" anchor="ctr"/>
          <a:lstStyle>
            <a:lvl1pPr algn="l">
              <a:defRPr sz="1000">
                <a:solidFill>
                  <a:schemeClr val="tx1"/>
                </a:solidFill>
              </a:defRPr>
            </a:lvl1pPr>
          </a:lstStyle>
          <a:p>
            <a:r>
              <a:rPr lang="en-US" dirty="0"/>
              <a:t>Presentation Title</a:t>
            </a:r>
          </a:p>
        </p:txBody>
      </p:sp>
      <p:pic>
        <p:nvPicPr>
          <p:cNvPr id="4" name="Picture 3">
            <a:extLst>
              <a:ext uri="{FF2B5EF4-FFF2-40B4-BE49-F238E27FC236}">
                <a16:creationId xmlns:a16="http://schemas.microsoft.com/office/drawing/2014/main" id="{0AEEDD76-03F7-8F48-E02A-B3C991C01728}"/>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10259500" y="429420"/>
            <a:ext cx="1031070" cy="818504"/>
          </a:xfrm>
          <a:prstGeom prst="rect">
            <a:avLst/>
          </a:prstGeom>
        </p:spPr>
      </p:pic>
    </p:spTree>
    <p:extLst>
      <p:ext uri="{BB962C8B-B14F-4D97-AF65-F5344CB8AC3E}">
        <p14:creationId xmlns:p14="http://schemas.microsoft.com/office/powerpoint/2010/main" val="32503769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86" r:id="rId3"/>
    <p:sldLayoutId id="2147483663" r:id="rId4"/>
    <p:sldLayoutId id="2147483669" r:id="rId5"/>
    <p:sldLayoutId id="2147483687" r:id="rId6"/>
    <p:sldLayoutId id="2147483688" r:id="rId7"/>
    <p:sldLayoutId id="2147483666" r:id="rId8"/>
    <p:sldLayoutId id="2147483689" r:id="rId9"/>
    <p:sldLayoutId id="2147483665"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ecu.edu.au/student/support/sexual-assault-and-sexual-harassment" TargetMode="External"/><Relationship Id="rId2" Type="http://schemas.openxmlformats.org/officeDocument/2006/relationships/hyperlink" Target="https://edithcowanuni.sharepoint.com/:w:/r/sites/SGS-CorpKB/Policy/Sexual%20Assault%20and%20Sexual%20Harassment.docx?d=wc6b84929b62047c8b097a67c35cbdef0&amp;csf=1&amp;web=1&amp;e=9qWJqH" TargetMode="Externa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forms.office.com/Pages/ResponsePage.aspx?id=PTLLm6N_50Wjb22c_bzCcjryRQruWsBBkK0fqnQAQ7VUMjM4TEVVUDdHSDRBU01XM0hQVFdUT0gyOCQlQCN0PWc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otdoc.com.au/" TargetMode="External"/><Relationship Id="rId2" Type="http://schemas.openxmlformats.org/officeDocument/2006/relationships/hyperlink" Target="http://www.yellowpages.com.au/search/listings?clue=Medical+centres&amp;locationClue=Bunbury,+Western+Australia" TargetMode="External"/><Relationship Id="rId1" Type="http://schemas.openxmlformats.org/officeDocument/2006/relationships/slideLayout" Target="../slideLayouts/slideLayout5.xml"/><Relationship Id="rId4" Type="http://schemas.openxmlformats.org/officeDocument/2006/relationships/hyperlink" Target="mailto:studentequity@ecu.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3A86F-CCAE-05AE-4824-FDBBA3E4F681}"/>
              </a:ext>
            </a:extLst>
          </p:cNvPr>
          <p:cNvSpPr>
            <a:spLocks noGrp="1"/>
          </p:cNvSpPr>
          <p:nvPr>
            <p:ph type="ctrTitle"/>
          </p:nvPr>
        </p:nvSpPr>
        <p:spPr>
          <a:xfrm>
            <a:off x="3093914" y="669767"/>
            <a:ext cx="6815446" cy="962240"/>
          </a:xfrm>
        </p:spPr>
        <p:txBody>
          <a:bodyPr>
            <a:normAutofit fontScale="90000"/>
          </a:bodyPr>
          <a:lstStyle/>
          <a:p>
            <a:r>
              <a:rPr lang="en-US" dirty="0"/>
              <a:t>Fire or Emergency Information</a:t>
            </a:r>
          </a:p>
        </p:txBody>
      </p:sp>
      <p:sp>
        <p:nvSpPr>
          <p:cNvPr id="5" name="Subtitle 4">
            <a:extLst>
              <a:ext uri="{FF2B5EF4-FFF2-40B4-BE49-F238E27FC236}">
                <a16:creationId xmlns:a16="http://schemas.microsoft.com/office/drawing/2014/main" id="{0AFD8202-4F87-86BE-8D86-08AE342AF367}"/>
              </a:ext>
            </a:extLst>
          </p:cNvPr>
          <p:cNvSpPr>
            <a:spLocks noGrp="1"/>
          </p:cNvSpPr>
          <p:nvPr>
            <p:ph type="subTitle" idx="1"/>
          </p:nvPr>
        </p:nvSpPr>
        <p:spPr>
          <a:xfrm>
            <a:off x="666025" y="1828799"/>
            <a:ext cx="10580044" cy="3918857"/>
          </a:xfrm>
        </p:spPr>
        <p:txBody>
          <a:bodyPr>
            <a:normAutofit lnSpcReduction="10000"/>
          </a:bodyPr>
          <a:lstStyle/>
          <a:p>
            <a:pPr marL="87313" indent="-87313">
              <a:defRPr/>
            </a:pPr>
            <a:r>
              <a:rPr lang="en-AU" sz="1800" b="1" dirty="0">
                <a:ea typeface="ＭＳ Ｐゴシック" pitchFamily="-110" charset="-128"/>
                <a:cs typeface="Arial" charset="0"/>
              </a:rPr>
              <a:t> Fire or other Evacuation Emergencies</a:t>
            </a:r>
          </a:p>
          <a:p>
            <a:pPr lvl="1">
              <a:defRPr/>
            </a:pPr>
            <a:r>
              <a:rPr lang="en-AU" sz="1600" dirty="0">
                <a:solidFill>
                  <a:schemeClr val="bg1"/>
                </a:solidFill>
                <a:ea typeface="ＭＳ Ｐゴシック" pitchFamily="-110" charset="-128"/>
                <a:cs typeface="Arial" charset="0"/>
              </a:rPr>
              <a:t>If you hear the fire alarm (</a:t>
            </a:r>
            <a:r>
              <a:rPr lang="en-AU" sz="1600" dirty="0" err="1">
                <a:solidFill>
                  <a:schemeClr val="bg1"/>
                </a:solidFill>
                <a:ea typeface="ＭＳ Ｐゴシック" pitchFamily="-110" charset="-128"/>
                <a:cs typeface="Arial" charset="0"/>
              </a:rPr>
              <a:t>woop-woop</a:t>
            </a:r>
            <a:r>
              <a:rPr lang="en-AU" sz="1600" dirty="0">
                <a:solidFill>
                  <a:schemeClr val="bg1"/>
                </a:solidFill>
                <a:ea typeface="ＭＳ Ｐゴシック" pitchFamily="-110" charset="-128"/>
                <a:cs typeface="Arial" charset="0"/>
              </a:rPr>
              <a:t> tone), follow the instructions of your lecturer or fire warden and proceed to evacuate the building.</a:t>
            </a:r>
          </a:p>
          <a:p>
            <a:pPr lvl="1">
              <a:defRPr/>
            </a:pPr>
            <a:r>
              <a:rPr lang="en-AU" sz="1600" dirty="0">
                <a:solidFill>
                  <a:schemeClr val="bg1"/>
                </a:solidFill>
                <a:ea typeface="ＭＳ Ｐゴシック" pitchFamily="-110" charset="-128"/>
                <a:cs typeface="Arial" charset="0"/>
              </a:rPr>
              <a:t>Evacuate by nearest </a:t>
            </a:r>
            <a:r>
              <a:rPr lang="en-AU" sz="1600" b="1" dirty="0">
                <a:solidFill>
                  <a:schemeClr val="bg1"/>
                </a:solidFill>
                <a:ea typeface="ＭＳ Ｐゴシック" pitchFamily="-110" charset="-128"/>
                <a:cs typeface="Arial" charset="0"/>
              </a:rPr>
              <a:t>safe </a:t>
            </a:r>
            <a:r>
              <a:rPr lang="en-AU" sz="1600" b="1" dirty="0">
                <a:solidFill>
                  <a:srgbClr val="00B050"/>
                </a:solidFill>
                <a:ea typeface="ＭＳ Ｐゴシック" pitchFamily="-110" charset="-128"/>
                <a:cs typeface="Arial" charset="0"/>
              </a:rPr>
              <a:t>EXIT </a:t>
            </a:r>
            <a:r>
              <a:rPr lang="en-AU" sz="1600" dirty="0">
                <a:solidFill>
                  <a:schemeClr val="bg1"/>
                </a:solidFill>
                <a:ea typeface="ＭＳ Ｐゴシック" pitchFamily="-110" charset="-128"/>
                <a:cs typeface="Arial" charset="0"/>
              </a:rPr>
              <a:t>and move to </a:t>
            </a:r>
            <a:r>
              <a:rPr lang="en-AU" sz="1600" b="1" dirty="0">
                <a:solidFill>
                  <a:srgbClr val="00B050"/>
                </a:solidFill>
                <a:ea typeface="ＭＳ Ｐゴシック" pitchFamily="-110" charset="-128"/>
                <a:cs typeface="Arial" charset="0"/>
              </a:rPr>
              <a:t>Assembly Area </a:t>
            </a:r>
            <a:r>
              <a:rPr lang="en-AU" sz="1400" dirty="0">
                <a:solidFill>
                  <a:schemeClr val="bg1"/>
                </a:solidFill>
                <a:ea typeface="ＭＳ Ｐゴシック" pitchFamily="-110" charset="-128"/>
                <a:cs typeface="Arial" charset="0"/>
              </a:rPr>
              <a:t>(as highlighted on the maps in each space).</a:t>
            </a:r>
          </a:p>
          <a:p>
            <a:pPr lvl="1">
              <a:defRPr/>
            </a:pPr>
            <a:r>
              <a:rPr lang="en-AU" sz="1600" dirty="0">
                <a:solidFill>
                  <a:schemeClr val="bg1"/>
                </a:solidFill>
                <a:ea typeface="ＭＳ Ｐゴシック" pitchFamily="-110" charset="-128"/>
                <a:cs typeface="Arial" charset="0"/>
              </a:rPr>
              <a:t>If the alarm is not already raised, warn people in the immediate area and use RED break glass alarm (if available).</a:t>
            </a:r>
          </a:p>
          <a:p>
            <a:pPr lvl="1">
              <a:defRPr/>
            </a:pPr>
            <a:r>
              <a:rPr lang="en-AU" sz="1600" dirty="0">
                <a:solidFill>
                  <a:schemeClr val="bg1"/>
                </a:solidFill>
                <a:ea typeface="ＭＳ Ｐゴシック" pitchFamily="-110" charset="-128"/>
              </a:rPr>
              <a:t>I</a:t>
            </a:r>
            <a:r>
              <a:rPr lang="en-AU" sz="1600" dirty="0">
                <a:solidFill>
                  <a:schemeClr val="bg1"/>
                </a:solidFill>
                <a:ea typeface="ＭＳ Ｐゴシック" pitchFamily="-110" charset="-128"/>
                <a:cs typeface="Arial" charset="0"/>
              </a:rPr>
              <a:t>f required call emergency services on </a:t>
            </a:r>
            <a:r>
              <a:rPr lang="en-AU" sz="1600" dirty="0">
                <a:solidFill>
                  <a:srgbClr val="C00000"/>
                </a:solidFill>
                <a:ea typeface="ＭＳ Ｐゴシック" pitchFamily="-110" charset="-128"/>
                <a:cs typeface="Arial" charset="0"/>
              </a:rPr>
              <a:t>000</a:t>
            </a:r>
            <a:r>
              <a:rPr lang="en-AU" sz="1600" dirty="0">
                <a:solidFill>
                  <a:schemeClr val="bg1"/>
                </a:solidFill>
                <a:ea typeface="ＭＳ Ｐゴシック" pitchFamily="-110" charset="-128"/>
                <a:cs typeface="Arial" charset="0"/>
              </a:rPr>
              <a:t>.</a:t>
            </a:r>
          </a:p>
          <a:p>
            <a:pPr lvl="1">
              <a:defRPr/>
            </a:pPr>
            <a:r>
              <a:rPr lang="en-AU" sz="1600" b="1" dirty="0">
                <a:solidFill>
                  <a:schemeClr val="bg1"/>
                </a:solidFill>
                <a:ea typeface="ＭＳ Ｐゴシック" pitchFamily="-110" charset="-128"/>
                <a:cs typeface="Arial" charset="0"/>
              </a:rPr>
              <a:t>Do not </a:t>
            </a:r>
            <a:r>
              <a:rPr lang="en-AU" sz="1600" dirty="0">
                <a:solidFill>
                  <a:schemeClr val="bg1"/>
                </a:solidFill>
                <a:ea typeface="ＭＳ Ｐゴシック" pitchFamily="-110" charset="-128"/>
                <a:cs typeface="Arial" charset="0"/>
              </a:rPr>
              <a:t>re-enter the building until the “all-clear” has been given by the Building Warden.</a:t>
            </a:r>
          </a:p>
          <a:p>
            <a:pPr marL="87313" lvl="1" indent="0">
              <a:buNone/>
              <a:defRPr/>
            </a:pPr>
            <a:r>
              <a:rPr lang="en-AU" sz="1600" b="1" dirty="0">
                <a:solidFill>
                  <a:schemeClr val="bg1"/>
                </a:solidFill>
                <a:ea typeface="ＭＳ Ｐゴシック" pitchFamily="-110" charset="-128"/>
                <a:cs typeface="Arial" charset="0"/>
              </a:rPr>
              <a:t>Medical Emergencies</a:t>
            </a:r>
          </a:p>
          <a:p>
            <a:pPr lvl="1">
              <a:defRPr/>
            </a:pPr>
            <a:r>
              <a:rPr lang="en-AU" sz="1600" dirty="0">
                <a:solidFill>
                  <a:schemeClr val="bg1"/>
                </a:solidFill>
                <a:ea typeface="ＭＳ Ｐゴシック" pitchFamily="-110" charset="-128"/>
                <a:cs typeface="Arial" charset="0"/>
              </a:rPr>
              <a:t>If you believe an ambulance is required, call </a:t>
            </a:r>
            <a:r>
              <a:rPr lang="en-AU" sz="1600" dirty="0">
                <a:solidFill>
                  <a:srgbClr val="C00000"/>
                </a:solidFill>
                <a:ea typeface="ＭＳ Ｐゴシック" pitchFamily="-110" charset="-128"/>
                <a:cs typeface="Arial" charset="0"/>
              </a:rPr>
              <a:t>000</a:t>
            </a:r>
            <a:r>
              <a:rPr lang="en-AU" sz="1600" dirty="0">
                <a:solidFill>
                  <a:schemeClr val="bg1"/>
                </a:solidFill>
                <a:ea typeface="ＭＳ Ｐゴシック" pitchFamily="-110" charset="-128"/>
                <a:cs typeface="Arial" charset="0"/>
              </a:rPr>
              <a:t> and then Security on </a:t>
            </a:r>
            <a:r>
              <a:rPr lang="en-AU" sz="1600" dirty="0">
                <a:solidFill>
                  <a:srgbClr val="C00000"/>
                </a:solidFill>
                <a:ea typeface="ＭＳ Ｐゴシック" pitchFamily="-110" charset="-128"/>
                <a:cs typeface="Arial" charset="0"/>
              </a:rPr>
              <a:t>3333</a:t>
            </a:r>
            <a:r>
              <a:rPr lang="en-AU" sz="1600" dirty="0">
                <a:solidFill>
                  <a:schemeClr val="bg1"/>
                </a:solidFill>
                <a:ea typeface="ＭＳ Ｐゴシック" pitchFamily="-110" charset="-128"/>
                <a:cs typeface="Arial" charset="0"/>
              </a:rPr>
              <a:t>.</a:t>
            </a:r>
          </a:p>
          <a:p>
            <a:pPr lvl="1">
              <a:defRPr/>
            </a:pPr>
            <a:r>
              <a:rPr lang="en-AU" sz="1600" dirty="0">
                <a:solidFill>
                  <a:schemeClr val="bg1"/>
                </a:solidFill>
                <a:ea typeface="ＭＳ Ｐゴシック" pitchFamily="-110" charset="-128"/>
                <a:cs typeface="Arial" charset="0"/>
              </a:rPr>
              <a:t>Security staff are trained in First Aid, there are also First Aid Boxes and Defibrillators located throughout the campuses.</a:t>
            </a:r>
            <a:endParaRPr lang="en-AU" sz="1600" b="1" dirty="0">
              <a:solidFill>
                <a:schemeClr val="bg1"/>
              </a:solidFill>
              <a:ea typeface="ＭＳ Ｐゴシック" pitchFamily="-110" charset="-128"/>
              <a:cs typeface="Arial" charset="0"/>
            </a:endParaRPr>
          </a:p>
          <a:p>
            <a:pPr marL="87313" lvl="1" indent="0">
              <a:buNone/>
              <a:defRPr/>
            </a:pPr>
            <a:endParaRPr lang="en-AU" sz="1400" b="1" dirty="0">
              <a:solidFill>
                <a:schemeClr val="bg1"/>
              </a:solidFill>
              <a:ea typeface="ＭＳ Ｐゴシック" pitchFamily="-110" charset="-128"/>
              <a:cs typeface="Arial" charset="0"/>
            </a:endParaRPr>
          </a:p>
          <a:p>
            <a:pPr marL="87313" lvl="1" indent="0" algn="ctr">
              <a:buNone/>
              <a:defRPr/>
            </a:pPr>
            <a:r>
              <a:rPr lang="en-AU" sz="1400" b="1" dirty="0">
                <a:solidFill>
                  <a:schemeClr val="bg1"/>
                </a:solidFill>
                <a:ea typeface="ＭＳ Ｐゴシック" pitchFamily="-110" charset="-128"/>
                <a:cs typeface="Arial" charset="0"/>
              </a:rPr>
              <a:t>Note: You should familiarise yourself with all emergency exits, red break glass alarms, first aid equipment and security phones in your area.</a:t>
            </a:r>
            <a:endParaRPr lang="en-US" dirty="0">
              <a:solidFill>
                <a:schemeClr val="bg1"/>
              </a:solidFill>
            </a:endParaRPr>
          </a:p>
          <a:p>
            <a:endParaRPr lang="en-US" dirty="0">
              <a:solidFill>
                <a:schemeClr val="tx1"/>
              </a:solidFill>
            </a:endParaRPr>
          </a:p>
        </p:txBody>
      </p:sp>
      <p:pic>
        <p:nvPicPr>
          <p:cNvPr id="3" name="Picture 2">
            <a:extLst>
              <a:ext uri="{FF2B5EF4-FFF2-40B4-BE49-F238E27FC236}">
                <a16:creationId xmlns:a16="http://schemas.microsoft.com/office/drawing/2014/main" id="{84349BD6-F4C4-D273-2771-76304FA179D4}"/>
              </a:ext>
            </a:extLst>
          </p:cNvPr>
          <p:cNvPicPr>
            <a:picLocks noChangeAspect="1"/>
          </p:cNvPicPr>
          <p:nvPr/>
        </p:nvPicPr>
        <p:blipFill rotWithShape="1">
          <a:blip r:embed="rId3">
            <a:extLst>
              <a:ext uri="{28A0092B-C50C-407E-A947-70E740481C1C}">
                <a14:useLocalDpi xmlns:a14="http://schemas.microsoft.com/office/drawing/2010/main" val="0"/>
              </a:ext>
            </a:extLst>
          </a:blip>
          <a:srcRect r="19091"/>
          <a:stretch/>
        </p:blipFill>
        <p:spPr>
          <a:xfrm>
            <a:off x="4313802" y="5867837"/>
            <a:ext cx="3564396" cy="640791"/>
          </a:xfrm>
          <a:prstGeom prst="rect">
            <a:avLst/>
          </a:prstGeom>
        </p:spPr>
      </p:pic>
    </p:spTree>
    <p:extLst>
      <p:ext uri="{BB962C8B-B14F-4D97-AF65-F5344CB8AC3E}">
        <p14:creationId xmlns:p14="http://schemas.microsoft.com/office/powerpoint/2010/main" val="40089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1A843-BBB8-21AB-B5DA-DF1BE57165E9}"/>
              </a:ext>
            </a:extLst>
          </p:cNvPr>
          <p:cNvSpPr>
            <a:spLocks noGrp="1"/>
          </p:cNvSpPr>
          <p:nvPr>
            <p:ph type="sldNum" sz="quarter" idx="13"/>
          </p:nvPr>
        </p:nvSpPr>
        <p:spPr/>
        <p:txBody>
          <a:bodyPr/>
          <a:lstStyle/>
          <a:p>
            <a:fld id="{A4F64288-DB08-144D-ABF4-BD40C5961FED}" type="slidenum">
              <a:rPr lang="en-AU" smtClean="0"/>
              <a:pPr/>
              <a:t>2</a:t>
            </a:fld>
            <a:endParaRPr lang="en-AU"/>
          </a:p>
        </p:txBody>
      </p:sp>
      <p:sp>
        <p:nvSpPr>
          <p:cNvPr id="4" name="Title 3">
            <a:extLst>
              <a:ext uri="{FF2B5EF4-FFF2-40B4-BE49-F238E27FC236}">
                <a16:creationId xmlns:a16="http://schemas.microsoft.com/office/drawing/2014/main" id="{3C159895-986F-7CCB-837D-5AE37ACC01D5}"/>
              </a:ext>
            </a:extLst>
          </p:cNvPr>
          <p:cNvSpPr>
            <a:spLocks noGrp="1"/>
          </p:cNvSpPr>
          <p:nvPr>
            <p:ph type="title"/>
          </p:nvPr>
        </p:nvSpPr>
        <p:spPr/>
        <p:txBody>
          <a:bodyPr/>
          <a:lstStyle/>
          <a:p>
            <a:r>
              <a:rPr lang="en-US" dirty="0"/>
              <a:t>ECU Reporting Tools - what’s the difference</a:t>
            </a:r>
          </a:p>
        </p:txBody>
      </p:sp>
      <p:pic>
        <p:nvPicPr>
          <p:cNvPr id="10" name="Picture Placeholder 9" descr="A screenshot of a computer screen&#10;&#10;AI-generated content may be incorrect.">
            <a:extLst>
              <a:ext uri="{FF2B5EF4-FFF2-40B4-BE49-F238E27FC236}">
                <a16:creationId xmlns:a16="http://schemas.microsoft.com/office/drawing/2014/main" id="{C2232056-0439-3D85-4CCF-B9B10ACC85FC}"/>
              </a:ext>
            </a:extLst>
          </p:cNvPr>
          <p:cNvPicPr>
            <a:picLocks noGrp="1" noChangeAspect="1"/>
          </p:cNvPicPr>
          <p:nvPr>
            <p:ph type="pic" sz="quarter" idx="15"/>
          </p:nvPr>
        </p:nvPicPr>
        <p:blipFill>
          <a:blip r:embed="rId2"/>
          <a:srcRect t="3025" b="3025"/>
          <a:stretch>
            <a:fillRect/>
          </a:stretch>
        </p:blipFill>
        <p:spPr/>
      </p:pic>
      <p:pic>
        <p:nvPicPr>
          <p:cNvPr id="16" name="Picture Placeholder 15" descr="A screenshot of a cell phone&#10;&#10;AI-generated content may be incorrect.">
            <a:extLst>
              <a:ext uri="{FF2B5EF4-FFF2-40B4-BE49-F238E27FC236}">
                <a16:creationId xmlns:a16="http://schemas.microsoft.com/office/drawing/2014/main" id="{99CA34B3-5183-2317-BA6A-BD5A580E3E4E}"/>
              </a:ext>
            </a:extLst>
          </p:cNvPr>
          <p:cNvPicPr>
            <a:picLocks noGrp="1" noChangeAspect="1"/>
          </p:cNvPicPr>
          <p:nvPr>
            <p:ph type="pic" sz="quarter" idx="14"/>
          </p:nvPr>
        </p:nvPicPr>
        <p:blipFill>
          <a:blip r:embed="rId3"/>
          <a:stretch>
            <a:fillRect/>
          </a:stretch>
        </p:blipFill>
        <p:spPr>
          <a:xfrm>
            <a:off x="968283" y="1771650"/>
            <a:ext cx="4215384" cy="4164596"/>
          </a:xfrm>
        </p:spPr>
      </p:pic>
    </p:spTree>
    <p:extLst>
      <p:ext uri="{BB962C8B-B14F-4D97-AF65-F5344CB8AC3E}">
        <p14:creationId xmlns:p14="http://schemas.microsoft.com/office/powerpoint/2010/main" val="302621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562AF4-6C4F-12D3-1E16-7F97373BEA60}"/>
              </a:ext>
            </a:extLst>
          </p:cNvPr>
          <p:cNvSpPr>
            <a:spLocks noGrp="1"/>
          </p:cNvSpPr>
          <p:nvPr>
            <p:ph type="sldNum" sz="quarter" idx="13"/>
          </p:nvPr>
        </p:nvSpPr>
        <p:spPr>
          <a:xfrm>
            <a:off x="784774" y="6356350"/>
            <a:ext cx="367018" cy="365125"/>
          </a:xfrm>
        </p:spPr>
        <p:txBody>
          <a:bodyPr anchor="ctr">
            <a:normAutofit/>
          </a:bodyPr>
          <a:lstStyle/>
          <a:p>
            <a:pPr>
              <a:spcAft>
                <a:spcPts val="600"/>
              </a:spcAft>
            </a:pPr>
            <a:fld id="{A4F64288-DB08-144D-ABF4-BD40C5961FED}" type="slidenum">
              <a:rPr lang="en-AU" smtClean="0"/>
              <a:pPr>
                <a:spcAft>
                  <a:spcPts val="600"/>
                </a:spcAft>
              </a:pPr>
              <a:t>3</a:t>
            </a:fld>
            <a:endParaRPr lang="en-AU"/>
          </a:p>
        </p:txBody>
      </p:sp>
      <p:sp>
        <p:nvSpPr>
          <p:cNvPr id="4" name="Title 3">
            <a:extLst>
              <a:ext uri="{FF2B5EF4-FFF2-40B4-BE49-F238E27FC236}">
                <a16:creationId xmlns:a16="http://schemas.microsoft.com/office/drawing/2014/main" id="{522EC359-8C41-CCF9-A079-685411F6E7D0}"/>
              </a:ext>
            </a:extLst>
          </p:cNvPr>
          <p:cNvSpPr>
            <a:spLocks noGrp="1"/>
          </p:cNvSpPr>
          <p:nvPr>
            <p:ph type="title"/>
          </p:nvPr>
        </p:nvSpPr>
        <p:spPr>
          <a:xfrm>
            <a:off x="838200" y="365125"/>
            <a:ext cx="9183986" cy="1325563"/>
          </a:xfrm>
        </p:spPr>
        <p:txBody>
          <a:bodyPr anchor="ctr">
            <a:normAutofit/>
          </a:bodyPr>
          <a:lstStyle/>
          <a:p>
            <a:r>
              <a:rPr lang="en-US" dirty="0"/>
              <a:t>Health and Safety Reporting</a:t>
            </a:r>
          </a:p>
        </p:txBody>
      </p:sp>
      <p:sp>
        <p:nvSpPr>
          <p:cNvPr id="5" name="Content Placeholder 4">
            <a:extLst>
              <a:ext uri="{FF2B5EF4-FFF2-40B4-BE49-F238E27FC236}">
                <a16:creationId xmlns:a16="http://schemas.microsoft.com/office/drawing/2014/main" id="{2847B2C6-0399-B1AE-23C4-4E50CAAEDD2E}"/>
              </a:ext>
            </a:extLst>
          </p:cNvPr>
          <p:cNvSpPr>
            <a:spLocks noGrp="1"/>
          </p:cNvSpPr>
          <p:nvPr>
            <p:ph sz="half" idx="1"/>
          </p:nvPr>
        </p:nvSpPr>
        <p:spPr>
          <a:xfrm>
            <a:off x="838200" y="1825625"/>
            <a:ext cx="5181600" cy="3526304"/>
          </a:xfrm>
        </p:spPr>
        <p:txBody>
          <a:bodyPr>
            <a:normAutofit/>
          </a:bodyPr>
          <a:lstStyle/>
          <a:p>
            <a:pPr marL="0" lvl="1" indent="0">
              <a:buNone/>
              <a:defRPr/>
            </a:pPr>
            <a:r>
              <a:rPr lang="en-AU" sz="1800" b="1" dirty="0">
                <a:latin typeface="Arial" charset="0"/>
                <a:ea typeface="ＭＳ Ｐゴシック" pitchFamily="-110" charset="-128"/>
              </a:rPr>
              <a:t>Hazards, incidents, injuries </a:t>
            </a:r>
            <a:r>
              <a:rPr lang="en-AU" sz="1800" dirty="0">
                <a:latin typeface="Arial" charset="0"/>
                <a:ea typeface="ＭＳ Ｐゴシック" pitchFamily="-110" charset="-128"/>
              </a:rPr>
              <a:t>and </a:t>
            </a:r>
            <a:r>
              <a:rPr lang="en-AU" sz="1800" b="1" dirty="0">
                <a:latin typeface="Arial" charset="0"/>
                <a:ea typeface="ＭＳ Ｐゴシック" pitchFamily="-110" charset="-128"/>
              </a:rPr>
              <a:t>near miss incidents</a:t>
            </a:r>
            <a:r>
              <a:rPr lang="en-AU" sz="1800" dirty="0">
                <a:latin typeface="Arial" charset="0"/>
                <a:ea typeface="ＭＳ Ｐゴシック" pitchFamily="-110" charset="-128"/>
              </a:rPr>
              <a:t> </a:t>
            </a:r>
            <a:r>
              <a:rPr lang="en-AU" sz="1600" dirty="0">
                <a:latin typeface="Arial" charset="0"/>
                <a:ea typeface="ＭＳ Ｐゴシック" pitchFamily="-110" charset="-128"/>
              </a:rPr>
              <a:t>(this is an incident that could have resulted in an injury) need to be reported to a University staff member as soon as possible.  </a:t>
            </a:r>
          </a:p>
          <a:p>
            <a:pPr marL="0" lvl="1" indent="0">
              <a:buNone/>
              <a:defRPr/>
            </a:pPr>
            <a:r>
              <a:rPr lang="en-AU" sz="1600" dirty="0">
                <a:latin typeface="Arial" charset="0"/>
                <a:ea typeface="ＭＳ Ｐゴシック" pitchFamily="-110" charset="-128"/>
              </a:rPr>
              <a:t>This includes off-campus incidents related to your study such as on fieldtrips, study tours and practicum placements.</a:t>
            </a:r>
          </a:p>
          <a:p>
            <a:pPr marL="0" lvl="1" indent="0">
              <a:buNone/>
              <a:defRPr/>
            </a:pPr>
            <a:r>
              <a:rPr lang="en-AU" sz="1800" b="1" dirty="0" err="1">
                <a:latin typeface="Arial" charset="0"/>
                <a:ea typeface="ＭＳ Ｐゴシック" pitchFamily="-110" charset="-128"/>
              </a:rPr>
              <a:t>PocketSafety</a:t>
            </a:r>
            <a:r>
              <a:rPr lang="en-AU" sz="1800" b="1" dirty="0">
                <a:latin typeface="Arial" charset="0"/>
                <a:ea typeface="ＭＳ Ｐゴシック" pitchFamily="-110" charset="-128"/>
              </a:rPr>
              <a:t> App</a:t>
            </a:r>
          </a:p>
          <a:p>
            <a:pPr marL="0" lvl="1" indent="0">
              <a:buNone/>
              <a:defRPr/>
            </a:pPr>
            <a:r>
              <a:rPr lang="en-AU" sz="1600" dirty="0">
                <a:latin typeface="Arial" charset="0"/>
                <a:ea typeface="ＭＳ Ｐゴシック" pitchFamily="-110" charset="-128"/>
              </a:rPr>
              <a:t>You can also report health and safety incidents or hazards to ECU in real time using your smart phone or device.</a:t>
            </a:r>
          </a:p>
          <a:p>
            <a:pPr marL="0" lvl="1" indent="0">
              <a:buNone/>
              <a:defRPr/>
            </a:pPr>
            <a:r>
              <a:rPr lang="en-US" sz="1600" dirty="0">
                <a:solidFill>
                  <a:srgbClr val="231F20"/>
                </a:solidFill>
                <a:latin typeface="Arial" panose="020B0604020202020204" pitchFamily="34" charset="0"/>
                <a:cs typeface="Arial" panose="020B0604020202020204" pitchFamily="34" charset="0"/>
              </a:rPr>
              <a:t>Download </a:t>
            </a:r>
            <a:r>
              <a:rPr lang="en-US" sz="1600" dirty="0" err="1">
                <a:solidFill>
                  <a:srgbClr val="231F20"/>
                </a:solidFill>
                <a:latin typeface="Arial" panose="020B0604020202020204" pitchFamily="34" charset="0"/>
                <a:cs typeface="Arial" panose="020B0604020202020204" pitchFamily="34" charset="0"/>
              </a:rPr>
              <a:t>pocketSafety</a:t>
            </a:r>
            <a:r>
              <a:rPr lang="en-US" sz="1600" dirty="0">
                <a:solidFill>
                  <a:srgbClr val="231F20"/>
                </a:solidFill>
                <a:latin typeface="Arial" panose="020B0604020202020204" pitchFamily="34" charset="0"/>
                <a:cs typeface="Arial" panose="020B0604020202020204" pitchFamily="34" charset="0"/>
              </a:rPr>
              <a:t> from the App Store or Google Play and type access code “ECU” in the connection settings before logging in.</a:t>
            </a:r>
            <a:endParaRPr lang="en-AU" sz="1600" dirty="0">
              <a:latin typeface="Arial" charset="0"/>
              <a:ea typeface="ＭＳ Ｐゴシック" pitchFamily="-110" charset="-128"/>
            </a:endParaRPr>
          </a:p>
        </p:txBody>
      </p:sp>
      <p:pic>
        <p:nvPicPr>
          <p:cNvPr id="9" name="Picture 8">
            <a:extLst>
              <a:ext uri="{FF2B5EF4-FFF2-40B4-BE49-F238E27FC236}">
                <a16:creationId xmlns:a16="http://schemas.microsoft.com/office/drawing/2014/main" id="{F6AA1D7D-97EF-50F7-E58D-6D0BC4D33FCC}"/>
              </a:ext>
            </a:extLst>
          </p:cNvPr>
          <p:cNvPicPr>
            <a:picLocks noChangeAspect="1"/>
          </p:cNvPicPr>
          <p:nvPr/>
        </p:nvPicPr>
        <p:blipFill>
          <a:blip r:embed="rId2"/>
          <a:stretch>
            <a:fillRect/>
          </a:stretch>
        </p:blipFill>
        <p:spPr>
          <a:xfrm>
            <a:off x="404189" y="5273255"/>
            <a:ext cx="5768013" cy="1038645"/>
          </a:xfrm>
          <a:prstGeom prst="rect">
            <a:avLst/>
          </a:prstGeom>
        </p:spPr>
      </p:pic>
      <p:pic>
        <p:nvPicPr>
          <p:cNvPr id="10" name="Picture 9">
            <a:extLst>
              <a:ext uri="{FF2B5EF4-FFF2-40B4-BE49-F238E27FC236}">
                <a16:creationId xmlns:a16="http://schemas.microsoft.com/office/drawing/2014/main" id="{E9A28731-2E82-1E87-3225-2814ED90B562}"/>
              </a:ext>
            </a:extLst>
          </p:cNvPr>
          <p:cNvPicPr>
            <a:picLocks noChangeAspect="1"/>
          </p:cNvPicPr>
          <p:nvPr/>
        </p:nvPicPr>
        <p:blipFill>
          <a:blip r:embed="rId3"/>
          <a:stretch>
            <a:fillRect/>
          </a:stretch>
        </p:blipFill>
        <p:spPr>
          <a:xfrm>
            <a:off x="7623694" y="1313452"/>
            <a:ext cx="2474693" cy="4550650"/>
          </a:xfrm>
          <a:prstGeom prst="rect">
            <a:avLst/>
          </a:prstGeom>
        </p:spPr>
      </p:pic>
    </p:spTree>
    <p:extLst>
      <p:ext uri="{BB962C8B-B14F-4D97-AF65-F5344CB8AC3E}">
        <p14:creationId xmlns:p14="http://schemas.microsoft.com/office/powerpoint/2010/main" val="249312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3F705-58AA-44DA-47E4-4322AC44C320}"/>
              </a:ext>
            </a:extLst>
          </p:cNvPr>
          <p:cNvSpPr>
            <a:spLocks noGrp="1"/>
          </p:cNvSpPr>
          <p:nvPr>
            <p:ph type="sldNum" sz="quarter" idx="10"/>
          </p:nvPr>
        </p:nvSpPr>
        <p:spPr/>
        <p:txBody>
          <a:bodyPr/>
          <a:lstStyle/>
          <a:p>
            <a:fld id="{A4F64288-DB08-144D-ABF4-BD40C5961FED}" type="slidenum">
              <a:rPr lang="en-AU" smtClean="0"/>
              <a:pPr/>
              <a:t>4</a:t>
            </a:fld>
            <a:endParaRPr lang="en-AU"/>
          </a:p>
        </p:txBody>
      </p:sp>
      <p:sp>
        <p:nvSpPr>
          <p:cNvPr id="4" name="Title 3">
            <a:extLst>
              <a:ext uri="{FF2B5EF4-FFF2-40B4-BE49-F238E27FC236}">
                <a16:creationId xmlns:a16="http://schemas.microsoft.com/office/drawing/2014/main" id="{B1365049-4C16-6849-5CE9-52BC111F0FE8}"/>
              </a:ext>
            </a:extLst>
          </p:cNvPr>
          <p:cNvSpPr>
            <a:spLocks noGrp="1"/>
          </p:cNvSpPr>
          <p:nvPr>
            <p:ph type="title"/>
          </p:nvPr>
        </p:nvSpPr>
        <p:spPr/>
        <p:txBody>
          <a:bodyPr/>
          <a:lstStyle/>
          <a:p>
            <a:r>
              <a:rPr lang="en-US" dirty="0"/>
              <a:t>Personal Security</a:t>
            </a:r>
          </a:p>
        </p:txBody>
      </p:sp>
      <p:sp>
        <p:nvSpPr>
          <p:cNvPr id="5" name="Content Placeholder 4">
            <a:extLst>
              <a:ext uri="{FF2B5EF4-FFF2-40B4-BE49-F238E27FC236}">
                <a16:creationId xmlns:a16="http://schemas.microsoft.com/office/drawing/2014/main" id="{ABBA8835-2A6F-BDCE-9093-E7AE11CF5BCA}"/>
              </a:ext>
            </a:extLst>
          </p:cNvPr>
          <p:cNvSpPr>
            <a:spLocks noGrp="1"/>
          </p:cNvSpPr>
          <p:nvPr>
            <p:ph sz="half" idx="1"/>
          </p:nvPr>
        </p:nvSpPr>
        <p:spPr>
          <a:xfrm>
            <a:off x="838200" y="1825625"/>
            <a:ext cx="5181600" cy="3001869"/>
          </a:xfrm>
        </p:spPr>
        <p:txBody>
          <a:bodyPr/>
          <a:lstStyle/>
          <a:p>
            <a:pPr marL="0" lvl="1" indent="0">
              <a:buNone/>
              <a:defRPr/>
            </a:pPr>
            <a:r>
              <a:rPr lang="en-AU" sz="1800" b="1" dirty="0">
                <a:latin typeface="Arial" charset="0"/>
                <a:ea typeface="ＭＳ Ｐゴシック" pitchFamily="-110" charset="-128"/>
                <a:cs typeface="Arial" charset="0"/>
              </a:rPr>
              <a:t>On-campus safety and security</a:t>
            </a:r>
          </a:p>
          <a:p>
            <a:pPr marL="0" lvl="1" indent="0">
              <a:buNone/>
              <a:defRPr/>
            </a:pPr>
            <a:r>
              <a:rPr lang="en-AU" sz="1800" dirty="0">
                <a:latin typeface="Arial" charset="0"/>
                <a:ea typeface="ＭＳ Ｐゴシック" pitchFamily="-110" charset="-128"/>
                <a:cs typeface="Arial" charset="0"/>
              </a:rPr>
              <a:t>If you see suspicious or anti-social behaviour, witness or are involved in a security incident, please contact ECU Security immediately</a:t>
            </a:r>
            <a:r>
              <a:rPr lang="en-AU" sz="1800" dirty="0">
                <a:latin typeface="Arial" charset="0"/>
                <a:ea typeface="ＭＳ Ｐゴシック" pitchFamily="-110" charset="-128"/>
              </a:rPr>
              <a:t> on </a:t>
            </a:r>
            <a:r>
              <a:rPr lang="en-AU" sz="1800" dirty="0">
                <a:solidFill>
                  <a:srgbClr val="FF0000"/>
                </a:solidFill>
                <a:latin typeface="Arial" charset="0"/>
                <a:ea typeface="ＭＳ Ｐゴシック" pitchFamily="-110" charset="-128"/>
              </a:rPr>
              <a:t>6304 3333 </a:t>
            </a:r>
            <a:r>
              <a:rPr lang="en-AU" sz="1800" dirty="0">
                <a:latin typeface="Arial" charset="0"/>
                <a:ea typeface="ＭＳ Ｐゴシック" pitchFamily="-110" charset="-128"/>
              </a:rPr>
              <a:t>or use the many security phones located on each campus.</a:t>
            </a:r>
          </a:p>
          <a:p>
            <a:pPr marL="0" lvl="1" indent="0">
              <a:buNone/>
              <a:defRPr/>
            </a:pPr>
            <a:endParaRPr lang="en-AU" sz="1800" dirty="0">
              <a:latin typeface="Arial" charset="0"/>
              <a:ea typeface="ＭＳ Ｐゴシック" pitchFamily="-110" charset="-128"/>
            </a:endParaRPr>
          </a:p>
          <a:p>
            <a:pPr marL="0" lvl="1" indent="0">
              <a:buNone/>
              <a:defRPr/>
            </a:pPr>
            <a:r>
              <a:rPr lang="en-AU" sz="1800" dirty="0">
                <a:latin typeface="Arial" charset="0"/>
                <a:ea typeface="ＭＳ Ｐゴシック" pitchFamily="-110" charset="-128"/>
              </a:rPr>
              <a:t>ECU Security provide accompaniment services to walk with you around campus 24/7 every day of the year. </a:t>
            </a:r>
          </a:p>
          <a:p>
            <a:pPr marL="0" indent="0">
              <a:buNone/>
            </a:pPr>
            <a:endParaRPr lang="en-US" dirty="0"/>
          </a:p>
        </p:txBody>
      </p:sp>
      <p:sp>
        <p:nvSpPr>
          <p:cNvPr id="6" name="Content Placeholder 5">
            <a:extLst>
              <a:ext uri="{FF2B5EF4-FFF2-40B4-BE49-F238E27FC236}">
                <a16:creationId xmlns:a16="http://schemas.microsoft.com/office/drawing/2014/main" id="{EAAA7C62-6961-5DE5-5E94-3EAE0ACC6A71}"/>
              </a:ext>
            </a:extLst>
          </p:cNvPr>
          <p:cNvSpPr>
            <a:spLocks noGrp="1"/>
          </p:cNvSpPr>
          <p:nvPr>
            <p:ph sz="half" idx="2"/>
          </p:nvPr>
        </p:nvSpPr>
        <p:spPr>
          <a:xfrm>
            <a:off x="6172200" y="1825625"/>
            <a:ext cx="5181600" cy="3001869"/>
          </a:xfrm>
        </p:spPr>
        <p:txBody>
          <a:bodyPr/>
          <a:lstStyle/>
          <a:p>
            <a:pPr marL="0" lvl="1" indent="0">
              <a:buNone/>
              <a:defRPr/>
            </a:pPr>
            <a:endParaRPr lang="en-AU" sz="1800" dirty="0">
              <a:latin typeface="Arial" charset="0"/>
              <a:ea typeface="ＭＳ Ｐゴシック" pitchFamily="-110" charset="-128"/>
            </a:endParaRPr>
          </a:p>
          <a:p>
            <a:pPr marL="0" lvl="1" indent="0">
              <a:buNone/>
              <a:defRPr/>
            </a:pPr>
            <a:r>
              <a:rPr lang="en-AU" sz="1800" dirty="0">
                <a:latin typeface="Arial" charset="0"/>
                <a:ea typeface="ＭＳ Ｐゴシック" pitchFamily="-110" charset="-128"/>
              </a:rPr>
              <a:t>If attending the campus out of hours we encourage the use of the Working Alone functionality within the </a:t>
            </a:r>
            <a:r>
              <a:rPr lang="en-AU" sz="1800" b="1" dirty="0" err="1">
                <a:latin typeface="Arial" charset="0"/>
                <a:ea typeface="ＭＳ Ｐゴシック" pitchFamily="-110" charset="-128"/>
              </a:rPr>
              <a:t>Nowforce</a:t>
            </a:r>
            <a:r>
              <a:rPr lang="en-AU" sz="1800" b="1" dirty="0">
                <a:latin typeface="Arial" charset="0"/>
                <a:ea typeface="ＭＳ Ｐゴシック" pitchFamily="-110" charset="-128"/>
              </a:rPr>
              <a:t> App</a:t>
            </a:r>
            <a:r>
              <a:rPr lang="en-AU" sz="1800" dirty="0">
                <a:latin typeface="Arial" charset="0"/>
                <a:ea typeface="ＭＳ Ｐゴシック" pitchFamily="-110" charset="-128"/>
              </a:rPr>
              <a:t>, staying to the many well lit pathways and parking close to the building you are working in (parking zone restrictions do not apply after 5pm).</a:t>
            </a:r>
          </a:p>
          <a:p>
            <a:pPr marL="0" lvl="1" indent="0">
              <a:spcBef>
                <a:spcPts val="0"/>
              </a:spcBef>
              <a:buNone/>
              <a:defRPr/>
            </a:pPr>
            <a:endParaRPr lang="en-AU" sz="2000" dirty="0"/>
          </a:p>
          <a:p>
            <a:pPr marL="0" lvl="1" indent="0" algn="ctr">
              <a:buNone/>
              <a:defRPr/>
            </a:pPr>
            <a:r>
              <a:rPr lang="en-AU" sz="2000" dirty="0"/>
              <a:t>If you even feel a just little unsafe at any time, call security on </a:t>
            </a:r>
            <a:r>
              <a:rPr lang="en-AU" sz="2000" dirty="0">
                <a:solidFill>
                  <a:srgbClr val="FF0000"/>
                </a:solidFill>
              </a:rPr>
              <a:t>6304 3333</a:t>
            </a:r>
            <a:r>
              <a:rPr lang="en-AU" sz="2000" dirty="0"/>
              <a:t> </a:t>
            </a:r>
          </a:p>
          <a:p>
            <a:pPr marL="0" indent="0">
              <a:buNone/>
            </a:pPr>
            <a:endParaRPr lang="en-US" dirty="0"/>
          </a:p>
        </p:txBody>
      </p:sp>
      <p:sp>
        <p:nvSpPr>
          <p:cNvPr id="8" name="TextBox 7">
            <a:extLst>
              <a:ext uri="{FF2B5EF4-FFF2-40B4-BE49-F238E27FC236}">
                <a16:creationId xmlns:a16="http://schemas.microsoft.com/office/drawing/2014/main" id="{D1372FEB-7A4B-174D-1C3B-7E6C341CE5CD}"/>
              </a:ext>
            </a:extLst>
          </p:cNvPr>
          <p:cNvSpPr txBox="1"/>
          <p:nvPr/>
        </p:nvSpPr>
        <p:spPr>
          <a:xfrm>
            <a:off x="2766732" y="4962431"/>
            <a:ext cx="6098240" cy="646331"/>
          </a:xfrm>
          <a:prstGeom prst="rect">
            <a:avLst/>
          </a:prstGeom>
          <a:noFill/>
        </p:spPr>
        <p:txBody>
          <a:bodyPr wrap="square">
            <a:spAutoFit/>
          </a:bodyPr>
          <a:lstStyle/>
          <a:p>
            <a:pPr marL="0" lvl="1" indent="0" algn="ctr">
              <a:buNone/>
            </a:pPr>
            <a:r>
              <a:rPr lang="en-AU" sz="1800" b="1" dirty="0"/>
              <a:t>FOR LIFE THREATENING EMERGENCIES </a:t>
            </a:r>
          </a:p>
          <a:p>
            <a:pPr marL="0" lvl="1" indent="0" algn="ctr">
              <a:buNone/>
            </a:pPr>
            <a:r>
              <a:rPr lang="en-AU" sz="1800" b="1" dirty="0"/>
              <a:t>Always CALL 000 FIRST.</a:t>
            </a:r>
          </a:p>
        </p:txBody>
      </p:sp>
    </p:spTree>
    <p:extLst>
      <p:ext uri="{BB962C8B-B14F-4D97-AF65-F5344CB8AC3E}">
        <p14:creationId xmlns:p14="http://schemas.microsoft.com/office/powerpoint/2010/main" val="192610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24956E-7431-0F0E-D322-FA33B09F1467}"/>
              </a:ext>
            </a:extLst>
          </p:cNvPr>
          <p:cNvSpPr>
            <a:spLocks noGrp="1"/>
          </p:cNvSpPr>
          <p:nvPr>
            <p:ph type="sldNum" sz="quarter" idx="13"/>
          </p:nvPr>
        </p:nvSpPr>
        <p:spPr/>
        <p:txBody>
          <a:bodyPr/>
          <a:lstStyle/>
          <a:p>
            <a:fld id="{A4F64288-DB08-144D-ABF4-BD40C5961FED}" type="slidenum">
              <a:rPr lang="en-AU" smtClean="0"/>
              <a:pPr/>
              <a:t>5</a:t>
            </a:fld>
            <a:endParaRPr lang="en-AU"/>
          </a:p>
        </p:txBody>
      </p:sp>
      <p:sp>
        <p:nvSpPr>
          <p:cNvPr id="4" name="Title 3">
            <a:extLst>
              <a:ext uri="{FF2B5EF4-FFF2-40B4-BE49-F238E27FC236}">
                <a16:creationId xmlns:a16="http://schemas.microsoft.com/office/drawing/2014/main" id="{2AE36B8D-07E3-53CA-EF34-776276A1217C}"/>
              </a:ext>
            </a:extLst>
          </p:cNvPr>
          <p:cNvSpPr>
            <a:spLocks noGrp="1"/>
          </p:cNvSpPr>
          <p:nvPr>
            <p:ph type="title"/>
          </p:nvPr>
        </p:nvSpPr>
        <p:spPr/>
        <p:txBody>
          <a:bodyPr/>
          <a:lstStyle/>
          <a:p>
            <a:r>
              <a:rPr lang="en-AU" b="1" dirty="0" err="1"/>
              <a:t>Nowforce</a:t>
            </a:r>
            <a:r>
              <a:rPr lang="en-AU" b="1" dirty="0"/>
              <a:t> App </a:t>
            </a:r>
            <a:r>
              <a:rPr lang="en-AU" dirty="0"/>
              <a:t>- Personal Security Response</a:t>
            </a:r>
            <a:endParaRPr lang="en-US" dirty="0"/>
          </a:p>
        </p:txBody>
      </p:sp>
      <p:sp>
        <p:nvSpPr>
          <p:cNvPr id="5" name="Content Placeholder 4">
            <a:extLst>
              <a:ext uri="{FF2B5EF4-FFF2-40B4-BE49-F238E27FC236}">
                <a16:creationId xmlns:a16="http://schemas.microsoft.com/office/drawing/2014/main" id="{DA1400AB-715E-FF28-AC12-1D6CCCEA2D8F}"/>
              </a:ext>
            </a:extLst>
          </p:cNvPr>
          <p:cNvSpPr>
            <a:spLocks noGrp="1"/>
          </p:cNvSpPr>
          <p:nvPr>
            <p:ph sz="half" idx="1"/>
          </p:nvPr>
        </p:nvSpPr>
        <p:spPr>
          <a:xfrm>
            <a:off x="524435" y="2085555"/>
            <a:ext cx="7207624" cy="3875928"/>
          </a:xfrm>
        </p:spPr>
        <p:txBody>
          <a:bodyPr>
            <a:normAutofit fontScale="85000" lnSpcReduction="20000"/>
          </a:bodyPr>
          <a:lstStyle/>
          <a:p>
            <a:r>
              <a:rPr lang="en-AU" sz="2400" kern="0" dirty="0">
                <a:latin typeface="Arial" panose="020B0604020202020204" pitchFamily="34" charset="0"/>
                <a:cs typeface="Arial" panose="020B0604020202020204" pitchFamily="34" charset="0"/>
              </a:rPr>
              <a:t>ECU’s </a:t>
            </a:r>
            <a:r>
              <a:rPr lang="en-AU" sz="2400" b="1" kern="0" dirty="0" err="1">
                <a:latin typeface="Arial" panose="020B0604020202020204" pitchFamily="34" charset="0"/>
                <a:cs typeface="Arial" panose="020B0604020202020204" pitchFamily="34" charset="0"/>
              </a:rPr>
              <a:t>Nowforce</a:t>
            </a:r>
            <a:r>
              <a:rPr lang="en-AU" sz="2400" b="1" kern="0" dirty="0">
                <a:latin typeface="Arial" panose="020B0604020202020204" pitchFamily="34" charset="0"/>
                <a:cs typeface="Arial" panose="020B0604020202020204" pitchFamily="34" charset="0"/>
              </a:rPr>
              <a:t> app </a:t>
            </a:r>
            <a:r>
              <a:rPr lang="en-AU" sz="2400" kern="0" dirty="0">
                <a:latin typeface="Arial" panose="020B0604020202020204" pitchFamily="34" charset="0"/>
                <a:cs typeface="Arial" panose="020B0604020202020204" pitchFamily="34" charset="0"/>
              </a:rPr>
              <a:t>gives you the opportunity to contact Security staff directly from your mobile phone anytime day or night. </a:t>
            </a:r>
          </a:p>
          <a:p>
            <a:pPr marL="0" indent="0">
              <a:buNone/>
            </a:pPr>
            <a:endParaRPr lang="en-AU" sz="2400" kern="0" dirty="0">
              <a:latin typeface="Arial" panose="020B0604020202020204" pitchFamily="34" charset="0"/>
              <a:cs typeface="Arial" panose="020B0604020202020204" pitchFamily="34" charset="0"/>
            </a:endParaRPr>
          </a:p>
          <a:p>
            <a:r>
              <a:rPr lang="en-AU" sz="2400" kern="0" dirty="0">
                <a:latin typeface="Arial" panose="020B0604020202020204" pitchFamily="34" charset="0"/>
                <a:cs typeface="Arial" panose="020B0604020202020204" pitchFamily="34" charset="0"/>
              </a:rPr>
              <a:t>This includes a live mobile duress alarm link directly to our 24/7 control room. (This app sends us your GPS location, video, audio, name etc).</a:t>
            </a:r>
          </a:p>
          <a:p>
            <a:pPr marL="0" indent="0">
              <a:buNone/>
            </a:pPr>
            <a:endParaRPr lang="en-AU" sz="2400" kern="0" dirty="0">
              <a:latin typeface="Arial" panose="020B0604020202020204" pitchFamily="34" charset="0"/>
              <a:cs typeface="Arial" panose="020B0604020202020204" pitchFamily="34" charset="0"/>
            </a:endParaRPr>
          </a:p>
          <a:p>
            <a:r>
              <a:rPr lang="en-AU" sz="2400" kern="0" dirty="0">
                <a:latin typeface="Arial" panose="020B0604020202020204" pitchFamily="34" charset="0"/>
                <a:cs typeface="Arial" panose="020B0604020202020204" pitchFamily="34" charset="0"/>
              </a:rPr>
              <a:t>ECU Security will initiate a response both on and off-campus.</a:t>
            </a:r>
          </a:p>
          <a:p>
            <a:pPr marL="0" indent="0">
              <a:buNone/>
            </a:pPr>
            <a:endParaRPr lang="en-AU" sz="2400" kern="0" dirty="0">
              <a:latin typeface="Arial" panose="020B0604020202020204" pitchFamily="34" charset="0"/>
              <a:cs typeface="Arial" panose="020B0604020202020204" pitchFamily="34" charset="0"/>
            </a:endParaRPr>
          </a:p>
          <a:p>
            <a:r>
              <a:rPr lang="en-AU" sz="2400" kern="0" dirty="0">
                <a:latin typeface="Arial" panose="020B0604020202020204" pitchFamily="34" charset="0"/>
                <a:cs typeface="Arial" panose="020B0604020202020204" pitchFamily="34" charset="0"/>
              </a:rPr>
              <a:t>The working alone functionality is included, meaning security will check on areas where you study after hours, and provide peace of mind.</a:t>
            </a:r>
          </a:p>
          <a:p>
            <a:endParaRPr lang="en-US" dirty="0"/>
          </a:p>
        </p:txBody>
      </p:sp>
      <p:pic>
        <p:nvPicPr>
          <p:cNvPr id="6" name="Picture 5">
            <a:extLst>
              <a:ext uri="{FF2B5EF4-FFF2-40B4-BE49-F238E27FC236}">
                <a16:creationId xmlns:a16="http://schemas.microsoft.com/office/drawing/2014/main" id="{754A919A-CDDE-DBD1-9996-E7F916F68839}"/>
              </a:ext>
            </a:extLst>
          </p:cNvPr>
          <p:cNvPicPr>
            <a:picLocks noChangeAspect="1"/>
          </p:cNvPicPr>
          <p:nvPr/>
        </p:nvPicPr>
        <p:blipFill>
          <a:blip r:embed="rId2"/>
          <a:stretch>
            <a:fillRect/>
          </a:stretch>
        </p:blipFill>
        <p:spPr>
          <a:xfrm>
            <a:off x="7848602" y="1825625"/>
            <a:ext cx="4070150" cy="1485682"/>
          </a:xfrm>
          <a:prstGeom prst="rect">
            <a:avLst/>
          </a:prstGeom>
          <a:ln>
            <a:solidFill>
              <a:schemeClr val="tx1"/>
            </a:solidFill>
          </a:ln>
        </p:spPr>
      </p:pic>
      <p:pic>
        <p:nvPicPr>
          <p:cNvPr id="7" name="Picture 6">
            <a:extLst>
              <a:ext uri="{FF2B5EF4-FFF2-40B4-BE49-F238E27FC236}">
                <a16:creationId xmlns:a16="http://schemas.microsoft.com/office/drawing/2014/main" id="{7E5D4B76-2B26-3D71-39FB-FCB10D45B18B}"/>
              </a:ext>
            </a:extLst>
          </p:cNvPr>
          <p:cNvPicPr>
            <a:picLocks noChangeAspect="1"/>
          </p:cNvPicPr>
          <p:nvPr/>
        </p:nvPicPr>
        <p:blipFill>
          <a:blip r:embed="rId3"/>
          <a:stretch>
            <a:fillRect/>
          </a:stretch>
        </p:blipFill>
        <p:spPr>
          <a:xfrm>
            <a:off x="9343135" y="3667039"/>
            <a:ext cx="1358102" cy="2689311"/>
          </a:xfrm>
          <a:prstGeom prst="rect">
            <a:avLst/>
          </a:prstGeom>
          <a:noFill/>
        </p:spPr>
      </p:pic>
    </p:spTree>
    <p:extLst>
      <p:ext uri="{BB962C8B-B14F-4D97-AF65-F5344CB8AC3E}">
        <p14:creationId xmlns:p14="http://schemas.microsoft.com/office/powerpoint/2010/main" val="321520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24BEDE-73A6-F537-6B66-A28CFA67E3B2}"/>
              </a:ext>
            </a:extLst>
          </p:cNvPr>
          <p:cNvSpPr>
            <a:spLocks noGrp="1"/>
          </p:cNvSpPr>
          <p:nvPr>
            <p:ph type="sldNum" sz="quarter" idx="13"/>
          </p:nvPr>
        </p:nvSpPr>
        <p:spPr>
          <a:xfrm>
            <a:off x="784774" y="6356350"/>
            <a:ext cx="367018" cy="365125"/>
          </a:xfrm>
        </p:spPr>
        <p:txBody>
          <a:bodyPr anchor="ctr">
            <a:normAutofit/>
          </a:bodyPr>
          <a:lstStyle/>
          <a:p>
            <a:pPr>
              <a:spcAft>
                <a:spcPts val="600"/>
              </a:spcAft>
            </a:pPr>
            <a:fld id="{244D815C-8BF3-4ECF-A945-A2A7C2983AF9}" type="slidenum">
              <a:rPr lang="en-US" smtClean="0"/>
              <a:pPr>
                <a:spcAft>
                  <a:spcPts val="600"/>
                </a:spcAft>
              </a:pPr>
              <a:t>6</a:t>
            </a:fld>
            <a:endParaRPr lang="en-US"/>
          </a:p>
        </p:txBody>
      </p:sp>
      <p:sp>
        <p:nvSpPr>
          <p:cNvPr id="5" name="Title 4">
            <a:extLst>
              <a:ext uri="{FF2B5EF4-FFF2-40B4-BE49-F238E27FC236}">
                <a16:creationId xmlns:a16="http://schemas.microsoft.com/office/drawing/2014/main" id="{E54E256C-FD72-834B-DA24-A304250BC0D5}"/>
              </a:ext>
            </a:extLst>
          </p:cNvPr>
          <p:cNvSpPr>
            <a:spLocks noGrp="1"/>
          </p:cNvSpPr>
          <p:nvPr>
            <p:ph type="title"/>
          </p:nvPr>
        </p:nvSpPr>
        <p:spPr>
          <a:xfrm>
            <a:off x="838200" y="365125"/>
            <a:ext cx="9183986" cy="1325563"/>
          </a:xfrm>
        </p:spPr>
        <p:txBody>
          <a:bodyPr anchor="ctr">
            <a:normAutofit/>
          </a:bodyPr>
          <a:lstStyle/>
          <a:p>
            <a:r>
              <a:rPr lang="en-US" dirty="0"/>
              <a:t>Sexual Harm</a:t>
            </a:r>
          </a:p>
        </p:txBody>
      </p:sp>
      <p:sp>
        <p:nvSpPr>
          <p:cNvPr id="10" name="Content Placeholder 4">
            <a:extLst>
              <a:ext uri="{FF2B5EF4-FFF2-40B4-BE49-F238E27FC236}">
                <a16:creationId xmlns:a16="http://schemas.microsoft.com/office/drawing/2014/main" id="{E3905363-B3D1-464F-1CE6-6B7A264D10F7}"/>
              </a:ext>
            </a:extLst>
          </p:cNvPr>
          <p:cNvSpPr>
            <a:spLocks noGrp="1"/>
          </p:cNvSpPr>
          <p:nvPr>
            <p:ph sz="half" idx="1"/>
          </p:nvPr>
        </p:nvSpPr>
        <p:spPr>
          <a:xfrm>
            <a:off x="838199" y="1385047"/>
            <a:ext cx="6140825" cy="4791916"/>
          </a:xfrm>
        </p:spPr>
        <p:txBody>
          <a:bodyPr>
            <a:normAutofit fontScale="55000" lnSpcReduction="20000"/>
          </a:bodyPr>
          <a:lstStyle/>
          <a:p>
            <a:pPr marL="0" indent="0">
              <a:buNone/>
            </a:pPr>
            <a:r>
              <a:rPr lang="en-AU" dirty="0"/>
              <a:t>At ECU we are committed to a safe learning and working environment. We have zero tolerance for anyone experiencing sexual harm while engaging in University activities undertaken in the course of work, study, research, or socialising. Sexual harm may include sexual assault and sexual harassment incidents. </a:t>
            </a:r>
          </a:p>
          <a:p>
            <a:pPr marL="0" indent="0">
              <a:buNone/>
            </a:pPr>
            <a:r>
              <a:rPr lang="en-AU" dirty="0"/>
              <a:t>The University’s approach to dealing with incident of sexual harm is expressed within the </a:t>
            </a:r>
            <a:r>
              <a:rPr lang="en-AU" dirty="0">
                <a:hlinkClick r:id="rId2"/>
              </a:rPr>
              <a:t>Sexual Assault and Sexual Harassment Policy </a:t>
            </a:r>
            <a:r>
              <a:rPr lang="en-AU" dirty="0"/>
              <a:t>which is founded on the principle that responses to disclosures of sexual harm should occur with dignity, respect and empathy for all involved persons. </a:t>
            </a:r>
          </a:p>
          <a:p>
            <a:pPr marL="0" indent="0">
              <a:buNone/>
            </a:pPr>
            <a:r>
              <a:rPr lang="en-AU" dirty="0"/>
              <a:t>Support is available from ECU and other organisations, no matter when or where the sexual harm occurred.  Please view our </a:t>
            </a:r>
            <a:r>
              <a:rPr lang="en-AU" dirty="0">
                <a:hlinkClick r:id="rId3"/>
              </a:rPr>
              <a:t>Student Portal Webpage</a:t>
            </a:r>
            <a:r>
              <a:rPr lang="en-AU" dirty="0"/>
              <a:t> for further information.</a:t>
            </a:r>
          </a:p>
          <a:p>
            <a:pPr marL="0" indent="0">
              <a:buNone/>
            </a:pPr>
            <a:r>
              <a:rPr lang="en-AU" dirty="0"/>
              <a:t>We recognise that reporting an incident of sexual harm is an individual decision which only the impacted person can make.</a:t>
            </a:r>
          </a:p>
          <a:p>
            <a:pPr marL="0" indent="0">
              <a:buNone/>
            </a:pPr>
            <a:r>
              <a:rPr lang="en-AU" dirty="0"/>
              <a:t>However, the University does encourage anyone who has experienced or witnessed an incident of sexual harm on our campuses, or at any of our activities, to report the incident to us. You may remain anonymous when reporting such incidents.</a:t>
            </a:r>
          </a:p>
          <a:p>
            <a:pPr marL="285750" indent="-285750"/>
            <a:r>
              <a:rPr lang="en-AU" dirty="0"/>
              <a:t>ECU Security: call </a:t>
            </a:r>
            <a:r>
              <a:rPr lang="en-AU" b="1" dirty="0"/>
              <a:t>(08) 6304 2282</a:t>
            </a:r>
            <a:endParaRPr lang="en-AU" dirty="0"/>
          </a:p>
          <a:p>
            <a:pPr marL="285750" indent="-285750"/>
            <a:r>
              <a:rPr lang="en-AU" dirty="0"/>
              <a:t>Report via our </a:t>
            </a:r>
            <a:r>
              <a:rPr lang="en-AU" b="1" dirty="0">
                <a:hlinkClick r:id="rId4"/>
              </a:rPr>
              <a:t>online form</a:t>
            </a:r>
            <a:r>
              <a:rPr lang="en-AU" b="1" dirty="0"/>
              <a:t>.</a:t>
            </a:r>
            <a:endParaRPr lang="en-AU" dirty="0"/>
          </a:p>
          <a:p>
            <a:pPr marL="0" indent="0">
              <a:buNone/>
            </a:pPr>
            <a:endParaRPr lang="en-US" dirty="0"/>
          </a:p>
        </p:txBody>
      </p:sp>
      <p:pic>
        <p:nvPicPr>
          <p:cNvPr id="2" name="Content Placeholder 6">
            <a:extLst>
              <a:ext uri="{FF2B5EF4-FFF2-40B4-BE49-F238E27FC236}">
                <a16:creationId xmlns:a16="http://schemas.microsoft.com/office/drawing/2014/main" id="{EC1C6D68-4FED-3E06-4B15-788B4C79A4FC}"/>
              </a:ext>
            </a:extLst>
          </p:cNvPr>
          <p:cNvPicPr>
            <a:picLocks noChangeAspect="1"/>
          </p:cNvPicPr>
          <p:nvPr/>
        </p:nvPicPr>
        <p:blipFill>
          <a:blip r:embed="rId5"/>
          <a:stretch>
            <a:fillRect/>
          </a:stretch>
        </p:blipFill>
        <p:spPr>
          <a:xfrm>
            <a:off x="7467601" y="1931631"/>
            <a:ext cx="3886200" cy="3698748"/>
          </a:xfrm>
          <a:prstGeom prst="rect">
            <a:avLst/>
          </a:prstGeom>
        </p:spPr>
      </p:pic>
    </p:spTree>
    <p:extLst>
      <p:ext uri="{BB962C8B-B14F-4D97-AF65-F5344CB8AC3E}">
        <p14:creationId xmlns:p14="http://schemas.microsoft.com/office/powerpoint/2010/main" val="58535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AC89B34-BDF3-48E0-B1C5-3421943697BD}"/>
              </a:ext>
            </a:extLst>
          </p:cNvPr>
          <p:cNvSpPr>
            <a:spLocks noGrp="1"/>
          </p:cNvSpPr>
          <p:nvPr>
            <p:ph type="sldNum" sz="quarter" idx="13"/>
          </p:nvPr>
        </p:nvSpPr>
        <p:spPr>
          <a:xfrm>
            <a:off x="784774" y="6356350"/>
            <a:ext cx="367018" cy="365125"/>
          </a:xfrm>
        </p:spPr>
        <p:txBody>
          <a:bodyPr anchor="ctr">
            <a:normAutofit/>
          </a:bodyPr>
          <a:lstStyle/>
          <a:p>
            <a:pPr>
              <a:spcAft>
                <a:spcPts val="600"/>
              </a:spcAft>
            </a:pPr>
            <a:fld id="{A4F64288-DB08-144D-ABF4-BD40C5961FED}" type="slidenum">
              <a:rPr lang="en-AU" smtClean="0"/>
              <a:pPr>
                <a:spcAft>
                  <a:spcPts val="600"/>
                </a:spcAft>
              </a:pPr>
              <a:t>7</a:t>
            </a:fld>
            <a:endParaRPr lang="en-AU"/>
          </a:p>
        </p:txBody>
      </p:sp>
      <p:sp>
        <p:nvSpPr>
          <p:cNvPr id="2" name="Title 1">
            <a:extLst>
              <a:ext uri="{FF2B5EF4-FFF2-40B4-BE49-F238E27FC236}">
                <a16:creationId xmlns:a16="http://schemas.microsoft.com/office/drawing/2014/main" id="{596AAFE3-4688-9A1E-54C6-6E6F2056EE36}"/>
              </a:ext>
            </a:extLst>
          </p:cNvPr>
          <p:cNvSpPr>
            <a:spLocks noGrp="1"/>
          </p:cNvSpPr>
          <p:nvPr>
            <p:ph type="title"/>
          </p:nvPr>
        </p:nvSpPr>
        <p:spPr>
          <a:xfrm>
            <a:off x="838200" y="365125"/>
            <a:ext cx="9183986" cy="979581"/>
          </a:xfrm>
        </p:spPr>
        <p:txBody>
          <a:bodyPr anchor="ctr">
            <a:normAutofit/>
          </a:bodyPr>
          <a:lstStyle/>
          <a:p>
            <a:r>
              <a:rPr lang="en-US" dirty="0"/>
              <a:t>Support and Other Information</a:t>
            </a:r>
          </a:p>
        </p:txBody>
      </p:sp>
      <p:sp>
        <p:nvSpPr>
          <p:cNvPr id="14" name="Content Placeholder 4">
            <a:extLst>
              <a:ext uri="{FF2B5EF4-FFF2-40B4-BE49-F238E27FC236}">
                <a16:creationId xmlns:a16="http://schemas.microsoft.com/office/drawing/2014/main" id="{538E6798-6F49-1957-85E2-8F0BD020100F}"/>
              </a:ext>
            </a:extLst>
          </p:cNvPr>
          <p:cNvSpPr>
            <a:spLocks noGrp="1"/>
          </p:cNvSpPr>
          <p:nvPr>
            <p:ph sz="half" idx="1"/>
          </p:nvPr>
        </p:nvSpPr>
        <p:spPr>
          <a:xfrm>
            <a:off x="838200" y="1344706"/>
            <a:ext cx="5181600" cy="4832257"/>
          </a:xfrm>
        </p:spPr>
        <p:txBody>
          <a:bodyPr>
            <a:noAutofit/>
          </a:bodyPr>
          <a:lstStyle/>
          <a:p>
            <a:pPr marL="0" indent="0">
              <a:buNone/>
            </a:pPr>
            <a:r>
              <a:rPr lang="en-AU" sz="1600" b="1" dirty="0"/>
              <a:t>Student Health Services</a:t>
            </a:r>
          </a:p>
          <a:p>
            <a:pPr marL="0" indent="0">
              <a:buNone/>
            </a:pPr>
            <a:r>
              <a:rPr lang="en-AU" sz="1600" b="1" dirty="0"/>
              <a:t>Appointments</a:t>
            </a:r>
          </a:p>
          <a:p>
            <a:pPr marL="0" indent="0">
              <a:buNone/>
            </a:pPr>
            <a:r>
              <a:rPr lang="en-AU" sz="1600" dirty="0"/>
              <a:t>Appointments with a doctor on campus can be made during opening hours of:</a:t>
            </a:r>
          </a:p>
          <a:p>
            <a:pPr marL="0" indent="0">
              <a:buNone/>
            </a:pPr>
            <a:r>
              <a:rPr lang="en-AU" sz="1600" dirty="0"/>
              <a:t>Monday to Friday - 8.30am and 4.30pm (AWST).</a:t>
            </a:r>
          </a:p>
          <a:p>
            <a:pPr marL="0" indent="0">
              <a:buNone/>
            </a:pPr>
            <a:r>
              <a:rPr lang="en-AU" sz="1600" dirty="0"/>
              <a:t>We are located on both metro campuses in the following locations:</a:t>
            </a:r>
          </a:p>
          <a:p>
            <a:pPr marL="171450" indent="-171450"/>
            <a:r>
              <a:rPr lang="en-AU" sz="1600" dirty="0"/>
              <a:t>Joondalup campus, Building 6, Room 6.230, Telephone: (61 8) 6304 5618</a:t>
            </a:r>
          </a:p>
          <a:p>
            <a:pPr marL="171450" indent="-171450"/>
            <a:r>
              <a:rPr lang="en-AU" sz="1600" dirty="0"/>
              <a:t>Mount Lawley campus, Building 8, Room 8.109, Telephone: (61 8) 6304 6814</a:t>
            </a:r>
          </a:p>
          <a:p>
            <a:pPr marL="0" indent="0">
              <a:buNone/>
            </a:pPr>
            <a:r>
              <a:rPr lang="en-AU" sz="1600" dirty="0"/>
              <a:t>If you require medical treatment in the South West there is no medical centre on campus, but there are </a:t>
            </a:r>
            <a:r>
              <a:rPr lang="en-AU" sz="1600" dirty="0">
                <a:hlinkClick r:id="rId2"/>
              </a:rPr>
              <a:t>medical centres in Bunbury</a:t>
            </a:r>
            <a:r>
              <a:rPr lang="en-AU" sz="1600" dirty="0"/>
              <a:t> and surrounds. Visit </a:t>
            </a:r>
            <a:r>
              <a:rPr lang="en-AU" sz="1600" dirty="0">
                <a:hlinkClick r:id="rId3"/>
              </a:rPr>
              <a:t>HOT DOC</a:t>
            </a:r>
            <a:r>
              <a:rPr lang="en-AU" sz="1600" dirty="0"/>
              <a:t> to find a medical centre in your area.</a:t>
            </a:r>
          </a:p>
          <a:p>
            <a:pPr marL="0" indent="0">
              <a:buNone/>
            </a:pPr>
            <a:r>
              <a:rPr lang="en-AU" sz="1600" dirty="0"/>
              <a:t>ECU Student Health Services is closed on weekends and public holidays.</a:t>
            </a:r>
          </a:p>
        </p:txBody>
      </p:sp>
      <p:sp>
        <p:nvSpPr>
          <p:cNvPr id="3" name="TextBox 2">
            <a:extLst>
              <a:ext uri="{FF2B5EF4-FFF2-40B4-BE49-F238E27FC236}">
                <a16:creationId xmlns:a16="http://schemas.microsoft.com/office/drawing/2014/main" id="{64AEB122-DEA2-F989-7745-730FFB862339}"/>
              </a:ext>
            </a:extLst>
          </p:cNvPr>
          <p:cNvSpPr txBox="1"/>
          <p:nvPr/>
        </p:nvSpPr>
        <p:spPr>
          <a:xfrm>
            <a:off x="6096000" y="1344706"/>
            <a:ext cx="5360894" cy="5339923"/>
          </a:xfrm>
          <a:prstGeom prst="rect">
            <a:avLst/>
          </a:prstGeom>
          <a:noFill/>
        </p:spPr>
        <p:txBody>
          <a:bodyPr wrap="square" rtlCol="0">
            <a:spAutoFit/>
          </a:bodyPr>
          <a:lstStyle/>
          <a:p>
            <a:pPr>
              <a:defRPr/>
            </a:pPr>
            <a:r>
              <a:rPr lang="en-AU" b="1" dirty="0">
                <a:latin typeface="Arial" panose="020B0604020202020204" pitchFamily="34" charset="0"/>
                <a:cs typeface="Arial" panose="020B0604020202020204" pitchFamily="34" charset="0"/>
              </a:rPr>
              <a:t>Psychological Counselling Support</a:t>
            </a:r>
          </a:p>
          <a:p>
            <a:pPr>
              <a:spcBef>
                <a:spcPts val="600"/>
              </a:spcBef>
              <a:spcAft>
                <a:spcPts val="600"/>
              </a:spcAft>
              <a:buNone/>
              <a:defRPr/>
            </a:pPr>
            <a:r>
              <a:rPr lang="en-AU" dirty="0">
                <a:latin typeface="Arial" panose="020B0604020202020204" pitchFamily="34" charset="0"/>
                <a:cs typeface="Arial" panose="020B0604020202020204" pitchFamily="34" charset="0"/>
              </a:rPr>
              <a:t>This free service is available on all three campuses. Call </a:t>
            </a:r>
            <a:r>
              <a:rPr lang="en-AU" b="1" dirty="0">
                <a:latin typeface="Arial" panose="020B0604020202020204" pitchFamily="34" charset="0"/>
                <a:cs typeface="Arial" panose="020B0604020202020204" pitchFamily="34" charset="0"/>
              </a:rPr>
              <a:t>9370 6706 </a:t>
            </a:r>
            <a:r>
              <a:rPr lang="en-AU" dirty="0">
                <a:latin typeface="Arial" panose="020B0604020202020204" pitchFamily="34" charset="0"/>
                <a:cs typeface="Arial" panose="020B0604020202020204" pitchFamily="34" charset="0"/>
              </a:rPr>
              <a:t>for an appointment.</a:t>
            </a:r>
          </a:p>
          <a:p>
            <a:pPr>
              <a:defRPr/>
            </a:pPr>
            <a:r>
              <a:rPr lang="en-AU" b="1" dirty="0">
                <a:latin typeface="Arial" panose="020B0604020202020204" pitchFamily="34" charset="0"/>
                <a:cs typeface="Arial" panose="020B0604020202020204" pitchFamily="34" charset="0"/>
              </a:rPr>
              <a:t>Access and Inclusion</a:t>
            </a:r>
          </a:p>
          <a:p>
            <a:pPr>
              <a:spcBef>
                <a:spcPts val="600"/>
              </a:spcBef>
              <a:spcAft>
                <a:spcPts val="600"/>
              </a:spcAft>
              <a:buNone/>
              <a:defRPr/>
            </a:pPr>
            <a:r>
              <a:rPr lang="en-AU" dirty="0">
                <a:latin typeface="Arial" panose="020B0604020202020204" pitchFamily="34" charset="0"/>
                <a:cs typeface="Arial" panose="020B0604020202020204" pitchFamily="34" charset="0"/>
              </a:rPr>
              <a:t>Provides support to students with diverse study needs. Ph: </a:t>
            </a:r>
            <a:r>
              <a:rPr lang="en-AU" b="1" dirty="0">
                <a:latin typeface="Arial" panose="020B0604020202020204" pitchFamily="34" charset="0"/>
                <a:cs typeface="Arial" panose="020B0604020202020204" pitchFamily="34" charset="0"/>
              </a:rPr>
              <a:t>9370 6960 </a:t>
            </a:r>
            <a:r>
              <a:rPr lang="en-AU" dirty="0">
                <a:latin typeface="Arial" panose="020B0604020202020204" pitchFamily="34" charset="0"/>
                <a:cs typeface="Arial" panose="020B0604020202020204" pitchFamily="34" charset="0"/>
              </a:rPr>
              <a:t>or </a:t>
            </a:r>
            <a:r>
              <a:rPr lang="en-AU" u="sng" dirty="0">
                <a:latin typeface="Arial" panose="020B0604020202020204" pitchFamily="34" charset="0"/>
                <a:cs typeface="Arial" panose="020B0604020202020204" pitchFamily="34" charset="0"/>
                <a:hlinkClick r:id="rId4"/>
              </a:rPr>
              <a:t>studentequity@ecu.edu.au</a:t>
            </a:r>
            <a:endParaRPr lang="en-AU" u="sng" dirty="0">
              <a:latin typeface="Arial" panose="020B0604020202020204" pitchFamily="34" charset="0"/>
              <a:cs typeface="Arial" panose="020B0604020202020204" pitchFamily="34" charset="0"/>
            </a:endParaRPr>
          </a:p>
          <a:p>
            <a:pPr>
              <a:spcBef>
                <a:spcPts val="600"/>
              </a:spcBef>
              <a:spcAft>
                <a:spcPts val="600"/>
              </a:spcAft>
            </a:pPr>
            <a:r>
              <a:rPr lang="en-AU" b="1" dirty="0">
                <a:latin typeface="Arial" panose="020B0604020202020204" pitchFamily="34" charset="0"/>
                <a:cs typeface="Arial" panose="020B0604020202020204" pitchFamily="34" charset="0"/>
              </a:rPr>
              <a:t>Out of hours crisis line for ECU students</a:t>
            </a:r>
          </a:p>
          <a:p>
            <a:pPr>
              <a:spcAft>
                <a:spcPts val="600"/>
              </a:spcAft>
            </a:pPr>
            <a:r>
              <a:rPr lang="en-AU" dirty="0">
                <a:latin typeface="Arial" panose="020B0604020202020204" pitchFamily="34" charset="0"/>
                <a:cs typeface="Arial" panose="020B0604020202020204" pitchFamily="34" charset="0"/>
              </a:rPr>
              <a:t>Call 1300 583 032 or text 0488 884 232.</a:t>
            </a:r>
          </a:p>
          <a:p>
            <a:r>
              <a:rPr lang="en-AU" dirty="0">
                <a:latin typeface="Arial" panose="020B0604020202020204" pitchFamily="34" charset="0"/>
                <a:cs typeface="Arial" panose="020B0604020202020204" pitchFamily="34" charset="0"/>
              </a:rPr>
              <a:t>This phone support service operates from 4.30pm to 9.00am on weekdays, and 24 hours on weekends, providing students with mental health and well-being support. The service is intended to help callers find immediate relief from emotional distress, explore coping strategies for the current crisis.</a:t>
            </a:r>
          </a:p>
          <a:p>
            <a:endParaRPr lang="en-US" dirty="0"/>
          </a:p>
        </p:txBody>
      </p:sp>
    </p:spTree>
    <p:extLst>
      <p:ext uri="{BB962C8B-B14F-4D97-AF65-F5344CB8AC3E}">
        <p14:creationId xmlns:p14="http://schemas.microsoft.com/office/powerpoint/2010/main" val="4229919412"/>
      </p:ext>
    </p:extLst>
  </p:cSld>
  <p:clrMapOvr>
    <a:masterClrMapping/>
  </p:clrMapOvr>
</p:sld>
</file>

<file path=ppt/theme/theme1.xml><?xml version="1.0" encoding="utf-8"?>
<a:theme xmlns:a="http://schemas.openxmlformats.org/drawingml/2006/main" name="Office Theme">
  <a:themeElements>
    <a:clrScheme name="ECU 2025">
      <a:dk1>
        <a:srgbClr val="000000"/>
      </a:dk1>
      <a:lt1>
        <a:srgbClr val="FFFFFF"/>
      </a:lt1>
      <a:dk2>
        <a:srgbClr val="24A78E"/>
      </a:dk2>
      <a:lt2>
        <a:srgbClr val="EFF3F2"/>
      </a:lt2>
      <a:accent1>
        <a:srgbClr val="24A78E"/>
      </a:accent1>
      <a:accent2>
        <a:srgbClr val="B11D74"/>
      </a:accent2>
      <a:accent3>
        <a:srgbClr val="EFF4F1"/>
      </a:accent3>
      <a:accent4>
        <a:srgbClr val="24A78E"/>
      </a:accent4>
      <a:accent5>
        <a:srgbClr val="B11D74"/>
      </a:accent5>
      <a:accent6>
        <a:srgbClr val="EFF4F1"/>
      </a:accent6>
      <a:hlink>
        <a:srgbClr val="24A78E"/>
      </a:hlink>
      <a:folHlink>
        <a:srgbClr val="B11D7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25025773_Corporate-PPT-Template-Dark_250604" id="{483124CA-DB5F-6043-AB75-A41CCBCF437A}" vid="{57D4E58E-09F5-0E49-8EFC-15CD5D7C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51b1d-8389-47a8-9ef5-19ba51eb251f" xsi:nil="true"/>
    <lcf76f155ced4ddcb4097134ff3c332f xmlns="94cd8044-5181-49a0-8c1a-2b4d54edc99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AA4E0A75B48449850993E2543C1A0C" ma:contentTypeVersion="19" ma:contentTypeDescription="Create a new document." ma:contentTypeScope="" ma:versionID="071ad5dbb8b0ea4cc1a330dfcd282c53">
  <xsd:schema xmlns:xsd="http://www.w3.org/2001/XMLSchema" xmlns:xs="http://www.w3.org/2001/XMLSchema" xmlns:p="http://schemas.microsoft.com/office/2006/metadata/properties" xmlns:ns2="6b251b1d-8389-47a8-9ef5-19ba51eb251f" xmlns:ns3="94cd8044-5181-49a0-8c1a-2b4d54edc993" targetNamespace="http://schemas.microsoft.com/office/2006/metadata/properties" ma:root="true" ma:fieldsID="f66adc5796e6962b5d622d842fc3245a" ns2:_="" ns3:_="">
    <xsd:import namespace="6b251b1d-8389-47a8-9ef5-19ba51eb251f"/>
    <xsd:import namespace="94cd8044-5181-49a0-8c1a-2b4d54edc9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51b1d-8389-47a8-9ef5-19ba51eb25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d46181-d5a6-4b19-a5ca-f8121f513b6b}" ma:internalName="TaxCatchAll" ma:showField="CatchAllData" ma:web="6b251b1d-8389-47a8-9ef5-19ba51eb25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cd8044-5181-49a0-8c1a-2b4d54edc9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d2f554-d03b-4809-9b7d-234c4814397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385CF2-C608-4680-9C76-419E451B0312}">
  <ds:schemaRefs>
    <ds:schemaRef ds:uri="http://schemas.microsoft.com/office/2006/documentManagement/types"/>
    <ds:schemaRef ds:uri="http://schemas.microsoft.com/office/2006/metadata/properties"/>
    <ds:schemaRef ds:uri="http://purl.org/dc/dcmitype/"/>
    <ds:schemaRef ds:uri="6b251b1d-8389-47a8-9ef5-19ba51eb251f"/>
    <ds:schemaRef ds:uri="http://schemas.microsoft.com/office/infopath/2007/PartnerControls"/>
    <ds:schemaRef ds:uri="http://purl.org/dc/terms/"/>
    <ds:schemaRef ds:uri="http://purl.org/dc/elements/1.1/"/>
    <ds:schemaRef ds:uri="http://schemas.openxmlformats.org/package/2006/metadata/core-properties"/>
    <ds:schemaRef ds:uri="94cd8044-5181-49a0-8c1a-2b4d54edc993"/>
    <ds:schemaRef ds:uri="http://www.w3.org/XML/1998/namespace"/>
  </ds:schemaRefs>
</ds:datastoreItem>
</file>

<file path=customXml/itemProps2.xml><?xml version="1.0" encoding="utf-8"?>
<ds:datastoreItem xmlns:ds="http://schemas.openxmlformats.org/officeDocument/2006/customXml" ds:itemID="{54906B3A-28CE-4019-8B4B-CC9D8B9A250D}">
  <ds:schemaRefs>
    <ds:schemaRef ds:uri="http://schemas.microsoft.com/sharepoint/v3/contenttype/forms"/>
  </ds:schemaRefs>
</ds:datastoreItem>
</file>

<file path=customXml/itemProps3.xml><?xml version="1.0" encoding="utf-8"?>
<ds:datastoreItem xmlns:ds="http://schemas.openxmlformats.org/officeDocument/2006/customXml" ds:itemID="{CE9DC3BE-C012-458D-99F0-3A4E4FDFE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51b1d-8389-47a8-9ef5-19ba51eb251f"/>
    <ds:schemaRef ds:uri="94cd8044-5181-49a0-8c1a-2b4d54edc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220</TotalTime>
  <Words>970</Words>
  <Application>Microsoft Macintosh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Aptos</vt:lpstr>
      <vt:lpstr>Aptos Display</vt:lpstr>
      <vt:lpstr>Aptos Light</vt:lpstr>
      <vt:lpstr>Arial</vt:lpstr>
      <vt:lpstr>Office Theme</vt:lpstr>
      <vt:lpstr>Fire or Emergency Information</vt:lpstr>
      <vt:lpstr>ECU Reporting Tools - what’s the difference</vt:lpstr>
      <vt:lpstr>Health and Safety Reporting</vt:lpstr>
      <vt:lpstr>Personal Security</vt:lpstr>
      <vt:lpstr>Nowforce App - Personal Security Response</vt:lpstr>
      <vt:lpstr>Sexual Harm</vt:lpstr>
      <vt:lpstr>Support and 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Roxanne FOZARD</dc:creator>
  <cp:lastModifiedBy>Roxanne FOZARD</cp:lastModifiedBy>
  <cp:revision>2</cp:revision>
  <dcterms:created xsi:type="dcterms:W3CDTF">2025-06-12T04:17:58Z</dcterms:created>
  <dcterms:modified xsi:type="dcterms:W3CDTF">2025-06-12T07:58:23Z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0x0101003BAA4E0A75B48449850993E2543C1A0C</vt:lpwstr>
  </property>
  <property fmtid="{D5CDD505-2E9C-101B-9397-08002B2CF9AE}" pid="3" name="MediaServiceImageTags">
    <vt:lpwstr/>
  </property>
</Properties>
</file>